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24"/>
  </p:notesMasterIdLst>
  <p:sldIdLst>
    <p:sldId id="259" r:id="rId5"/>
    <p:sldId id="275" r:id="rId6"/>
    <p:sldId id="265" r:id="rId7"/>
    <p:sldId id="257" r:id="rId8"/>
    <p:sldId id="262" r:id="rId9"/>
    <p:sldId id="269" r:id="rId10"/>
    <p:sldId id="268" r:id="rId11"/>
    <p:sldId id="264" r:id="rId12"/>
    <p:sldId id="270" r:id="rId13"/>
    <p:sldId id="271" r:id="rId14"/>
    <p:sldId id="274" r:id="rId15"/>
    <p:sldId id="261" r:id="rId16"/>
    <p:sldId id="277" r:id="rId17"/>
    <p:sldId id="276" r:id="rId18"/>
    <p:sldId id="278" r:id="rId19"/>
    <p:sldId id="279" r:id="rId20"/>
    <p:sldId id="280" r:id="rId21"/>
    <p:sldId id="281" r:id="rId22"/>
    <p:sldId id="26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5DEBB0C-AA6C-4623-9EC6-A563ED7C029F}">
          <p14:sldIdLst>
            <p14:sldId id="259"/>
            <p14:sldId id="275"/>
            <p14:sldId id="265"/>
            <p14:sldId id="257"/>
            <p14:sldId id="262"/>
            <p14:sldId id="269"/>
            <p14:sldId id="268"/>
            <p14:sldId id="264"/>
            <p14:sldId id="270"/>
            <p14:sldId id="271"/>
            <p14:sldId id="274"/>
            <p14:sldId id="261"/>
            <p14:sldId id="277"/>
            <p14:sldId id="276"/>
            <p14:sldId id="278"/>
            <p14:sldId id="279"/>
            <p14:sldId id="280"/>
            <p14:sldId id="281"/>
            <p14:sldId id="263"/>
          </p14:sldIdLst>
        </p14:section>
        <p14:section name="Untitled Section" id="{CB25016D-8883-43EF-94AF-BF4FD1983885}">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F36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0E7A3A-BC14-49E3-BCAB-6BDE84B92E33}" type="doc">
      <dgm:prSet loTypeId="urn:microsoft.com/office/officeart/2005/8/layout/vList2" loCatId="list" qsTypeId="urn:microsoft.com/office/officeart/2005/8/quickstyle/simple2" qsCatId="simple" csTypeId="urn:microsoft.com/office/officeart/2005/8/colors/colorful2" csCatId="colorful" phldr="1"/>
      <dgm:spPr/>
      <dgm:t>
        <a:bodyPr/>
        <a:lstStyle/>
        <a:p>
          <a:endParaRPr lang="en-US"/>
        </a:p>
      </dgm:t>
    </dgm:pt>
    <dgm:pt modelId="{49B1B0AE-B507-4547-BD0C-5CCC5DAE7D8E}">
      <dgm:prSet/>
      <dgm:spPr/>
      <dgm:t>
        <a:bodyPr/>
        <a:lstStyle/>
        <a:p>
          <a:r>
            <a:rPr lang="sr-Latn-RS" dirty="0"/>
            <a:t>1. DA MOTIVIŠE PRIVREDU ZA PRELAZAK NA POSLOVNIE MODELE CIRKULARNE EKONOMIJE </a:t>
          </a:r>
          <a:endParaRPr lang="en-US" dirty="0"/>
        </a:p>
      </dgm:t>
    </dgm:pt>
    <dgm:pt modelId="{CC831B0C-798D-4828-9F7D-A42BD30D6AF6}" type="parTrans" cxnId="{09AD6AA6-4E73-43B9-8D38-D1BA33137E1E}">
      <dgm:prSet/>
      <dgm:spPr/>
      <dgm:t>
        <a:bodyPr/>
        <a:lstStyle/>
        <a:p>
          <a:endParaRPr lang="en-US"/>
        </a:p>
      </dgm:t>
    </dgm:pt>
    <dgm:pt modelId="{51803AD8-D4FD-4112-A71D-FBACB1C0D7BE}" type="sibTrans" cxnId="{09AD6AA6-4E73-43B9-8D38-D1BA33137E1E}">
      <dgm:prSet/>
      <dgm:spPr/>
      <dgm:t>
        <a:bodyPr/>
        <a:lstStyle/>
        <a:p>
          <a:endParaRPr lang="en-US"/>
        </a:p>
      </dgm:t>
    </dgm:pt>
    <dgm:pt modelId="{B4087EBF-A88D-46FB-A1BD-75ACE055627F}">
      <dgm:prSet/>
      <dgm:spPr/>
      <dgm:t>
        <a:bodyPr/>
        <a:lstStyle/>
        <a:p>
          <a:r>
            <a:rPr lang="sr-Latn-RS" dirty="0"/>
            <a:t>2. STRUČNA PODRŠKA PRIVRED</a:t>
          </a:r>
          <a:r>
            <a:rPr lang="en-US" dirty="0"/>
            <a:t>I</a:t>
          </a:r>
          <a:r>
            <a:rPr lang="sr-Latn-RS" dirty="0"/>
            <a:t> </a:t>
          </a:r>
          <a:endParaRPr lang="en-US" dirty="0"/>
        </a:p>
      </dgm:t>
    </dgm:pt>
    <dgm:pt modelId="{B1C773E3-6214-474D-AFFD-E850B135FC51}" type="parTrans" cxnId="{5AEF5456-2B1B-40C9-90F0-FF8A80DE1445}">
      <dgm:prSet/>
      <dgm:spPr/>
      <dgm:t>
        <a:bodyPr/>
        <a:lstStyle/>
        <a:p>
          <a:endParaRPr lang="en-US"/>
        </a:p>
      </dgm:t>
    </dgm:pt>
    <dgm:pt modelId="{471761E7-66A5-42F6-BDCF-BE9ABBA9ACBF}" type="sibTrans" cxnId="{5AEF5456-2B1B-40C9-90F0-FF8A80DE1445}">
      <dgm:prSet/>
      <dgm:spPr/>
      <dgm:t>
        <a:bodyPr/>
        <a:lstStyle/>
        <a:p>
          <a:endParaRPr lang="en-US"/>
        </a:p>
      </dgm:t>
    </dgm:pt>
    <dgm:pt modelId="{36B6F37C-C7DB-4F35-8962-132110A57BD6}">
      <dgm:prSet/>
      <dgm:spPr/>
      <dgm:t>
        <a:bodyPr/>
        <a:lstStyle/>
        <a:p>
          <a:r>
            <a:rPr lang="sr-Latn-RS" dirty="0"/>
            <a:t>3. POSRED</a:t>
          </a:r>
          <a:r>
            <a:rPr lang="en-US" dirty="0"/>
            <a:t>OVANJ</a:t>
          </a:r>
          <a:r>
            <a:rPr lang="sr-Latn-RS" dirty="0"/>
            <a:t>E U PREGOVORIMA IZMEĐU DRŽAVE I PRIVREDE U PROCESU CIRKULARNE EKONOMIJE  </a:t>
          </a:r>
          <a:endParaRPr lang="en-US" dirty="0"/>
        </a:p>
      </dgm:t>
    </dgm:pt>
    <dgm:pt modelId="{E19B3FAE-64A9-43AB-AD03-4FEAC7458C76}" type="parTrans" cxnId="{6DF46537-767C-4AA9-9B2C-E9329DCE224E}">
      <dgm:prSet/>
      <dgm:spPr/>
      <dgm:t>
        <a:bodyPr/>
        <a:lstStyle/>
        <a:p>
          <a:endParaRPr lang="en-US"/>
        </a:p>
      </dgm:t>
    </dgm:pt>
    <dgm:pt modelId="{48AF44E0-BFA0-4A29-B50F-7FBA819408EF}" type="sibTrans" cxnId="{6DF46537-767C-4AA9-9B2C-E9329DCE224E}">
      <dgm:prSet/>
      <dgm:spPr/>
      <dgm:t>
        <a:bodyPr/>
        <a:lstStyle/>
        <a:p>
          <a:endParaRPr lang="en-US"/>
        </a:p>
      </dgm:t>
    </dgm:pt>
    <dgm:pt modelId="{13DE68DC-87C7-4CB2-BE39-8E7D8ECE69C4}">
      <dgm:prSet/>
      <dgm:spPr/>
      <dgm:t>
        <a:bodyPr/>
        <a:lstStyle/>
        <a:p>
          <a:r>
            <a:rPr lang="sr-Latn-RS" dirty="0"/>
            <a:t>4. UMREŽ</a:t>
          </a:r>
          <a:r>
            <a:rPr lang="en-US" dirty="0"/>
            <a:t>AVANJE</a:t>
          </a:r>
          <a:r>
            <a:rPr lang="sr-Latn-RS" dirty="0"/>
            <a:t> AKTER</a:t>
          </a:r>
          <a:r>
            <a:rPr lang="en-US" dirty="0"/>
            <a:t>A</a:t>
          </a:r>
          <a:r>
            <a:rPr lang="sr-Latn-RS" dirty="0"/>
            <a:t> HUBa</a:t>
          </a:r>
          <a:endParaRPr lang="en-US" dirty="0"/>
        </a:p>
      </dgm:t>
    </dgm:pt>
    <dgm:pt modelId="{B2E1E3EF-82C1-46B7-9C80-50253752C14B}" type="parTrans" cxnId="{E09E9613-87C5-42F4-B381-5EB6A883752E}">
      <dgm:prSet/>
      <dgm:spPr/>
      <dgm:t>
        <a:bodyPr/>
        <a:lstStyle/>
        <a:p>
          <a:endParaRPr lang="en-US"/>
        </a:p>
      </dgm:t>
    </dgm:pt>
    <dgm:pt modelId="{5305ADB7-97DC-46E2-BA6A-C7FDA4F33CD7}" type="sibTrans" cxnId="{E09E9613-87C5-42F4-B381-5EB6A883752E}">
      <dgm:prSet/>
      <dgm:spPr/>
      <dgm:t>
        <a:bodyPr/>
        <a:lstStyle/>
        <a:p>
          <a:endParaRPr lang="en-US"/>
        </a:p>
      </dgm:t>
    </dgm:pt>
    <dgm:pt modelId="{3B3ADEA7-577A-42E6-99C2-AD59BE992C44}">
      <dgm:prSet/>
      <dgm:spPr/>
      <dgm:t>
        <a:bodyPr/>
        <a:lstStyle/>
        <a:p>
          <a:r>
            <a:rPr lang="sr-Latn-RS" dirty="0"/>
            <a:t>5. RESURSNO ODRŽIV I NEZAVISAN NAČIN POSLOVANJA U SRBIJI</a:t>
          </a:r>
        </a:p>
      </dgm:t>
    </dgm:pt>
    <dgm:pt modelId="{586B090A-27BE-4B66-AA23-A20294BF8465}" type="parTrans" cxnId="{91DF781E-008D-47F7-8A47-0E734591B3F8}">
      <dgm:prSet/>
      <dgm:spPr/>
      <dgm:t>
        <a:bodyPr/>
        <a:lstStyle/>
        <a:p>
          <a:endParaRPr lang="en-US"/>
        </a:p>
      </dgm:t>
    </dgm:pt>
    <dgm:pt modelId="{8FD83F19-B661-4019-BE98-60896801DEDB}" type="sibTrans" cxnId="{91DF781E-008D-47F7-8A47-0E734591B3F8}">
      <dgm:prSet/>
      <dgm:spPr/>
      <dgm:t>
        <a:bodyPr/>
        <a:lstStyle/>
        <a:p>
          <a:endParaRPr lang="en-US"/>
        </a:p>
      </dgm:t>
    </dgm:pt>
    <dgm:pt modelId="{B2E17B17-5417-4BC1-AADE-98D83CE0DEA0}" type="pres">
      <dgm:prSet presAssocID="{E30E7A3A-BC14-49E3-BCAB-6BDE84B92E33}" presName="linear" presStyleCnt="0">
        <dgm:presLayoutVars>
          <dgm:animLvl val="lvl"/>
          <dgm:resizeHandles val="exact"/>
        </dgm:presLayoutVars>
      </dgm:prSet>
      <dgm:spPr/>
    </dgm:pt>
    <dgm:pt modelId="{9EB0E3B8-958C-4DF9-94AA-5E77759EFBCE}" type="pres">
      <dgm:prSet presAssocID="{49B1B0AE-B507-4547-BD0C-5CCC5DAE7D8E}" presName="parentText" presStyleLbl="node1" presStyleIdx="0" presStyleCnt="5">
        <dgm:presLayoutVars>
          <dgm:chMax val="0"/>
          <dgm:bulletEnabled val="1"/>
        </dgm:presLayoutVars>
      </dgm:prSet>
      <dgm:spPr/>
    </dgm:pt>
    <dgm:pt modelId="{3AAE08B9-99D1-4235-A724-0AB14C547DFE}" type="pres">
      <dgm:prSet presAssocID="{51803AD8-D4FD-4112-A71D-FBACB1C0D7BE}" presName="spacer" presStyleCnt="0"/>
      <dgm:spPr/>
    </dgm:pt>
    <dgm:pt modelId="{255BE133-5352-4434-84C0-EF38E48C37A1}" type="pres">
      <dgm:prSet presAssocID="{B4087EBF-A88D-46FB-A1BD-75ACE055627F}" presName="parentText" presStyleLbl="node1" presStyleIdx="1" presStyleCnt="5">
        <dgm:presLayoutVars>
          <dgm:chMax val="0"/>
          <dgm:bulletEnabled val="1"/>
        </dgm:presLayoutVars>
      </dgm:prSet>
      <dgm:spPr/>
    </dgm:pt>
    <dgm:pt modelId="{CFED50D3-CA78-4216-B7CA-12FB4D0E5D33}" type="pres">
      <dgm:prSet presAssocID="{471761E7-66A5-42F6-BDCF-BE9ABBA9ACBF}" presName="spacer" presStyleCnt="0"/>
      <dgm:spPr/>
    </dgm:pt>
    <dgm:pt modelId="{6ACC27F0-8F0B-4A55-A7C0-B72C2874C39C}" type="pres">
      <dgm:prSet presAssocID="{36B6F37C-C7DB-4F35-8962-132110A57BD6}" presName="parentText" presStyleLbl="node1" presStyleIdx="2" presStyleCnt="5">
        <dgm:presLayoutVars>
          <dgm:chMax val="0"/>
          <dgm:bulletEnabled val="1"/>
        </dgm:presLayoutVars>
      </dgm:prSet>
      <dgm:spPr/>
    </dgm:pt>
    <dgm:pt modelId="{713BFB13-BC40-471D-B720-D80227BB8C87}" type="pres">
      <dgm:prSet presAssocID="{48AF44E0-BFA0-4A29-B50F-7FBA819408EF}" presName="spacer" presStyleCnt="0"/>
      <dgm:spPr/>
    </dgm:pt>
    <dgm:pt modelId="{11B77B9C-273C-4D7A-A031-7392A5C24E19}" type="pres">
      <dgm:prSet presAssocID="{13DE68DC-87C7-4CB2-BE39-8E7D8ECE69C4}" presName="parentText" presStyleLbl="node1" presStyleIdx="3" presStyleCnt="5">
        <dgm:presLayoutVars>
          <dgm:chMax val="0"/>
          <dgm:bulletEnabled val="1"/>
        </dgm:presLayoutVars>
      </dgm:prSet>
      <dgm:spPr/>
    </dgm:pt>
    <dgm:pt modelId="{6F60F5C7-5932-4D5D-A6F0-6371E4C553E9}" type="pres">
      <dgm:prSet presAssocID="{5305ADB7-97DC-46E2-BA6A-C7FDA4F33CD7}" presName="spacer" presStyleCnt="0"/>
      <dgm:spPr/>
    </dgm:pt>
    <dgm:pt modelId="{EC16C42A-3E46-4F59-B44C-32F53CAD404E}" type="pres">
      <dgm:prSet presAssocID="{3B3ADEA7-577A-42E6-99C2-AD59BE992C44}" presName="parentText" presStyleLbl="node1" presStyleIdx="4" presStyleCnt="5" custLinFactY="17173" custLinFactNeighborX="185" custLinFactNeighborY="100000">
        <dgm:presLayoutVars>
          <dgm:chMax val="0"/>
          <dgm:bulletEnabled val="1"/>
        </dgm:presLayoutVars>
      </dgm:prSet>
      <dgm:spPr/>
    </dgm:pt>
  </dgm:ptLst>
  <dgm:cxnLst>
    <dgm:cxn modelId="{810CFE0C-F160-451B-B1F6-3B0EF94E48F9}" type="presOf" srcId="{49B1B0AE-B507-4547-BD0C-5CCC5DAE7D8E}" destId="{9EB0E3B8-958C-4DF9-94AA-5E77759EFBCE}" srcOrd="0" destOrd="0" presId="urn:microsoft.com/office/officeart/2005/8/layout/vList2"/>
    <dgm:cxn modelId="{E09E9613-87C5-42F4-B381-5EB6A883752E}" srcId="{E30E7A3A-BC14-49E3-BCAB-6BDE84B92E33}" destId="{13DE68DC-87C7-4CB2-BE39-8E7D8ECE69C4}" srcOrd="3" destOrd="0" parTransId="{B2E1E3EF-82C1-46B7-9C80-50253752C14B}" sibTransId="{5305ADB7-97DC-46E2-BA6A-C7FDA4F33CD7}"/>
    <dgm:cxn modelId="{91DF781E-008D-47F7-8A47-0E734591B3F8}" srcId="{E30E7A3A-BC14-49E3-BCAB-6BDE84B92E33}" destId="{3B3ADEA7-577A-42E6-99C2-AD59BE992C44}" srcOrd="4" destOrd="0" parTransId="{586B090A-27BE-4B66-AA23-A20294BF8465}" sibTransId="{8FD83F19-B661-4019-BE98-60896801DEDB}"/>
    <dgm:cxn modelId="{4D8D1226-7DAC-4F9F-9ABD-60B626C357A1}" type="presOf" srcId="{3B3ADEA7-577A-42E6-99C2-AD59BE992C44}" destId="{EC16C42A-3E46-4F59-B44C-32F53CAD404E}" srcOrd="0" destOrd="0" presId="urn:microsoft.com/office/officeart/2005/8/layout/vList2"/>
    <dgm:cxn modelId="{6DF46537-767C-4AA9-9B2C-E9329DCE224E}" srcId="{E30E7A3A-BC14-49E3-BCAB-6BDE84B92E33}" destId="{36B6F37C-C7DB-4F35-8962-132110A57BD6}" srcOrd="2" destOrd="0" parTransId="{E19B3FAE-64A9-43AB-AD03-4FEAC7458C76}" sibTransId="{48AF44E0-BFA0-4A29-B50F-7FBA819408EF}"/>
    <dgm:cxn modelId="{1CE09868-A5D1-46FD-B910-C5DCCBE8C64E}" type="presOf" srcId="{36B6F37C-C7DB-4F35-8962-132110A57BD6}" destId="{6ACC27F0-8F0B-4A55-A7C0-B72C2874C39C}" srcOrd="0" destOrd="0" presId="urn:microsoft.com/office/officeart/2005/8/layout/vList2"/>
    <dgm:cxn modelId="{5AEF5456-2B1B-40C9-90F0-FF8A80DE1445}" srcId="{E30E7A3A-BC14-49E3-BCAB-6BDE84B92E33}" destId="{B4087EBF-A88D-46FB-A1BD-75ACE055627F}" srcOrd="1" destOrd="0" parTransId="{B1C773E3-6214-474D-AFFD-E850B135FC51}" sibTransId="{471761E7-66A5-42F6-BDCF-BE9ABBA9ACBF}"/>
    <dgm:cxn modelId="{09AD6AA6-4E73-43B9-8D38-D1BA33137E1E}" srcId="{E30E7A3A-BC14-49E3-BCAB-6BDE84B92E33}" destId="{49B1B0AE-B507-4547-BD0C-5CCC5DAE7D8E}" srcOrd="0" destOrd="0" parTransId="{CC831B0C-798D-4828-9F7D-A42BD30D6AF6}" sibTransId="{51803AD8-D4FD-4112-A71D-FBACB1C0D7BE}"/>
    <dgm:cxn modelId="{18C46AAE-43A8-40D9-B428-7CC6703A31CB}" type="presOf" srcId="{B4087EBF-A88D-46FB-A1BD-75ACE055627F}" destId="{255BE133-5352-4434-84C0-EF38E48C37A1}" srcOrd="0" destOrd="0" presId="urn:microsoft.com/office/officeart/2005/8/layout/vList2"/>
    <dgm:cxn modelId="{5A4504C9-A1B9-4494-930F-1F36B685DFD0}" type="presOf" srcId="{13DE68DC-87C7-4CB2-BE39-8E7D8ECE69C4}" destId="{11B77B9C-273C-4D7A-A031-7392A5C24E19}" srcOrd="0" destOrd="0" presId="urn:microsoft.com/office/officeart/2005/8/layout/vList2"/>
    <dgm:cxn modelId="{5B66CCD0-6892-44A8-8E38-EBA8431783F9}" type="presOf" srcId="{E30E7A3A-BC14-49E3-BCAB-6BDE84B92E33}" destId="{B2E17B17-5417-4BC1-AADE-98D83CE0DEA0}" srcOrd="0" destOrd="0" presId="urn:microsoft.com/office/officeart/2005/8/layout/vList2"/>
    <dgm:cxn modelId="{5F5BCC9C-C15F-4F14-86FC-57512A8BC4FA}" type="presParOf" srcId="{B2E17B17-5417-4BC1-AADE-98D83CE0DEA0}" destId="{9EB0E3B8-958C-4DF9-94AA-5E77759EFBCE}" srcOrd="0" destOrd="0" presId="urn:microsoft.com/office/officeart/2005/8/layout/vList2"/>
    <dgm:cxn modelId="{3DDA399E-C056-41A4-A797-BB344FBC6981}" type="presParOf" srcId="{B2E17B17-5417-4BC1-AADE-98D83CE0DEA0}" destId="{3AAE08B9-99D1-4235-A724-0AB14C547DFE}" srcOrd="1" destOrd="0" presId="urn:microsoft.com/office/officeart/2005/8/layout/vList2"/>
    <dgm:cxn modelId="{369A07F9-8AD2-4A34-8EDD-7D7CFF8C67FF}" type="presParOf" srcId="{B2E17B17-5417-4BC1-AADE-98D83CE0DEA0}" destId="{255BE133-5352-4434-84C0-EF38E48C37A1}" srcOrd="2" destOrd="0" presId="urn:microsoft.com/office/officeart/2005/8/layout/vList2"/>
    <dgm:cxn modelId="{C407E57F-0EDC-4E22-8D4A-C8222EC3525B}" type="presParOf" srcId="{B2E17B17-5417-4BC1-AADE-98D83CE0DEA0}" destId="{CFED50D3-CA78-4216-B7CA-12FB4D0E5D33}" srcOrd="3" destOrd="0" presId="urn:microsoft.com/office/officeart/2005/8/layout/vList2"/>
    <dgm:cxn modelId="{115F45AB-8189-4EDF-B674-7322121A36F8}" type="presParOf" srcId="{B2E17B17-5417-4BC1-AADE-98D83CE0DEA0}" destId="{6ACC27F0-8F0B-4A55-A7C0-B72C2874C39C}" srcOrd="4" destOrd="0" presId="urn:microsoft.com/office/officeart/2005/8/layout/vList2"/>
    <dgm:cxn modelId="{FE5D2113-E407-4A9D-B54A-79443DB80BE7}" type="presParOf" srcId="{B2E17B17-5417-4BC1-AADE-98D83CE0DEA0}" destId="{713BFB13-BC40-471D-B720-D80227BB8C87}" srcOrd="5" destOrd="0" presId="urn:microsoft.com/office/officeart/2005/8/layout/vList2"/>
    <dgm:cxn modelId="{BFF3122D-8B59-47D2-BA8B-D954A8DA0301}" type="presParOf" srcId="{B2E17B17-5417-4BC1-AADE-98D83CE0DEA0}" destId="{11B77B9C-273C-4D7A-A031-7392A5C24E19}" srcOrd="6" destOrd="0" presId="urn:microsoft.com/office/officeart/2005/8/layout/vList2"/>
    <dgm:cxn modelId="{2949F075-8028-40CF-828E-9BE48E43A166}" type="presParOf" srcId="{B2E17B17-5417-4BC1-AADE-98D83CE0DEA0}" destId="{6F60F5C7-5932-4D5D-A6F0-6371E4C553E9}" srcOrd="7" destOrd="0" presId="urn:microsoft.com/office/officeart/2005/8/layout/vList2"/>
    <dgm:cxn modelId="{FF4EA410-1656-4FC0-87E0-8D4FA60AC874}" type="presParOf" srcId="{B2E17B17-5417-4BC1-AADE-98D83CE0DEA0}" destId="{EC16C42A-3E46-4F59-B44C-32F53CAD404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AB218C-3845-4429-992A-46000EA798B5}" type="doc">
      <dgm:prSet loTypeId="urn:microsoft.com/office/officeart/2005/8/layout/default" loCatId="list" qsTypeId="urn:microsoft.com/office/officeart/2005/8/quickstyle/simple2" qsCatId="simple" csTypeId="urn:microsoft.com/office/officeart/2005/8/colors/colorful1" csCatId="colorful" phldr="1"/>
      <dgm:spPr/>
      <dgm:t>
        <a:bodyPr/>
        <a:lstStyle/>
        <a:p>
          <a:endParaRPr lang="en-US"/>
        </a:p>
      </dgm:t>
    </dgm:pt>
    <dgm:pt modelId="{7FCD3347-73BF-4BA9-B381-892764DADFE2}">
      <dgm:prSet/>
      <dgm:spPr/>
      <dgm:t>
        <a:bodyPr/>
        <a:lstStyle/>
        <a:p>
          <a:r>
            <a:rPr lang="sr-Latn-RS"/>
            <a:t>Zeleni dogovor</a:t>
          </a:r>
          <a:endParaRPr lang="en-US"/>
        </a:p>
      </dgm:t>
    </dgm:pt>
    <dgm:pt modelId="{5F996F33-FC48-4090-B89E-30ABB1BA6121}" type="parTrans" cxnId="{E211C6F8-5C30-414D-BA8D-8604681078AE}">
      <dgm:prSet/>
      <dgm:spPr/>
      <dgm:t>
        <a:bodyPr/>
        <a:lstStyle/>
        <a:p>
          <a:endParaRPr lang="en-US"/>
        </a:p>
      </dgm:t>
    </dgm:pt>
    <dgm:pt modelId="{32C7B635-268B-48EF-A718-4E7B6124C543}" type="sibTrans" cxnId="{E211C6F8-5C30-414D-BA8D-8604681078AE}">
      <dgm:prSet/>
      <dgm:spPr/>
      <dgm:t>
        <a:bodyPr/>
        <a:lstStyle/>
        <a:p>
          <a:endParaRPr lang="en-US"/>
        </a:p>
      </dgm:t>
    </dgm:pt>
    <dgm:pt modelId="{25785BD7-AED4-4C02-9206-418D8919BC68}">
      <dgm:prSet/>
      <dgm:spPr/>
      <dgm:t>
        <a:bodyPr/>
        <a:lstStyle/>
        <a:p>
          <a:r>
            <a:rPr lang="sr-Latn-RS"/>
            <a:t>N</a:t>
          </a:r>
          <a:r>
            <a:rPr lang="en-US"/>
            <a:t>a</a:t>
          </a:r>
          <a:r>
            <a:rPr lang="sr-Latn-RS"/>
            <a:t>čela i  uloga cirkularne ekonomije </a:t>
          </a:r>
          <a:endParaRPr lang="en-US"/>
        </a:p>
      </dgm:t>
    </dgm:pt>
    <dgm:pt modelId="{49C6349A-8D46-43CE-BABC-03A01325DC13}" type="parTrans" cxnId="{BF17FC6B-25CC-42DD-AD8A-4EB0CB5E4C9E}">
      <dgm:prSet/>
      <dgm:spPr/>
      <dgm:t>
        <a:bodyPr/>
        <a:lstStyle/>
        <a:p>
          <a:endParaRPr lang="en-US"/>
        </a:p>
      </dgm:t>
    </dgm:pt>
    <dgm:pt modelId="{169BDC16-3CFC-49DF-8ACF-BBAE11B6FA52}" type="sibTrans" cxnId="{BF17FC6B-25CC-42DD-AD8A-4EB0CB5E4C9E}">
      <dgm:prSet/>
      <dgm:spPr/>
      <dgm:t>
        <a:bodyPr/>
        <a:lstStyle/>
        <a:p>
          <a:endParaRPr lang="en-US"/>
        </a:p>
      </dgm:t>
    </dgm:pt>
    <dgm:pt modelId="{A258D8CA-7135-41A2-8FDE-70CACFA55256}">
      <dgm:prSet/>
      <dgm:spPr/>
      <dgm:t>
        <a:bodyPr/>
        <a:lstStyle/>
        <a:p>
          <a:r>
            <a:rPr lang="sr-Latn-RS"/>
            <a:t>Biznis modeli cirkularne ekonomije: </a:t>
          </a:r>
          <a:endParaRPr lang="en-US"/>
        </a:p>
      </dgm:t>
    </dgm:pt>
    <dgm:pt modelId="{9FE0A356-B778-477A-9ADF-5F1EEDD223D1}" type="parTrans" cxnId="{67EC4077-E4EA-4469-BBDB-5D99575EB6AD}">
      <dgm:prSet/>
      <dgm:spPr/>
      <dgm:t>
        <a:bodyPr/>
        <a:lstStyle/>
        <a:p>
          <a:endParaRPr lang="en-US"/>
        </a:p>
      </dgm:t>
    </dgm:pt>
    <dgm:pt modelId="{CC07ED01-8E0D-4742-8893-267887B67240}" type="sibTrans" cxnId="{67EC4077-E4EA-4469-BBDB-5D99575EB6AD}">
      <dgm:prSet/>
      <dgm:spPr/>
      <dgm:t>
        <a:bodyPr/>
        <a:lstStyle/>
        <a:p>
          <a:endParaRPr lang="en-US"/>
        </a:p>
      </dgm:t>
    </dgm:pt>
    <dgm:pt modelId="{2DC0B8B9-7B1D-4E45-99E0-AAA43DBCBFDA}">
      <dgm:prSet/>
      <dgm:spPr/>
      <dgm:t>
        <a:bodyPr/>
        <a:lstStyle/>
        <a:p>
          <a:r>
            <a:rPr lang="sr-Latn-RS" dirty="0"/>
            <a:t>Ekonomija deljenja i pružanje usluga umesto kupovine samog proizvoda </a:t>
          </a:r>
          <a:endParaRPr lang="en-US" dirty="0"/>
        </a:p>
      </dgm:t>
    </dgm:pt>
    <dgm:pt modelId="{DDE5C35D-F7A1-4E43-85F0-6C110500C7AE}" type="parTrans" cxnId="{A850B52C-2FC3-44D2-B62F-7D7BB18BE857}">
      <dgm:prSet/>
      <dgm:spPr/>
      <dgm:t>
        <a:bodyPr/>
        <a:lstStyle/>
        <a:p>
          <a:endParaRPr lang="en-US"/>
        </a:p>
      </dgm:t>
    </dgm:pt>
    <dgm:pt modelId="{7F33DF5C-A4A1-4A39-B473-CA2A6D9BB9C9}" type="sibTrans" cxnId="{A850B52C-2FC3-44D2-B62F-7D7BB18BE857}">
      <dgm:prSet/>
      <dgm:spPr/>
      <dgm:t>
        <a:bodyPr/>
        <a:lstStyle/>
        <a:p>
          <a:endParaRPr lang="en-US"/>
        </a:p>
      </dgm:t>
    </dgm:pt>
    <dgm:pt modelId="{A0320EE6-0933-4F57-9E47-913570FA397E}">
      <dgm:prSet/>
      <dgm:spPr/>
      <dgm:t>
        <a:bodyPr/>
        <a:lstStyle/>
        <a:p>
          <a:r>
            <a:rPr lang="sr-Latn-RS" dirty="0"/>
            <a:t>Ponovna upotreba iskorišćenih resursa</a:t>
          </a:r>
          <a:endParaRPr lang="en-US" dirty="0"/>
        </a:p>
      </dgm:t>
    </dgm:pt>
    <dgm:pt modelId="{2A84B88C-30A5-4DBE-80AC-82774EF92165}" type="parTrans" cxnId="{A44B8E6E-20B4-46DB-9B6D-0DE4CF4A10BE}">
      <dgm:prSet/>
      <dgm:spPr/>
      <dgm:t>
        <a:bodyPr/>
        <a:lstStyle/>
        <a:p>
          <a:endParaRPr lang="en-US"/>
        </a:p>
      </dgm:t>
    </dgm:pt>
    <dgm:pt modelId="{D63BF0D8-22D2-467F-99E6-E2C51F9C010D}" type="sibTrans" cxnId="{A44B8E6E-20B4-46DB-9B6D-0DE4CF4A10BE}">
      <dgm:prSet/>
      <dgm:spPr/>
      <dgm:t>
        <a:bodyPr/>
        <a:lstStyle/>
        <a:p>
          <a:endParaRPr lang="en-US"/>
        </a:p>
      </dgm:t>
    </dgm:pt>
    <dgm:pt modelId="{62B16937-E46B-4EA6-B3A5-92275724257D}">
      <dgm:prSet/>
      <dgm:spPr/>
      <dgm:t>
        <a:bodyPr/>
        <a:lstStyle/>
        <a:p>
          <a:r>
            <a:rPr lang="sr-Latn-RS" dirty="0"/>
            <a:t>Produženi životni vek proizvoda </a:t>
          </a:r>
          <a:endParaRPr lang="en-US" dirty="0"/>
        </a:p>
      </dgm:t>
    </dgm:pt>
    <dgm:pt modelId="{49D8C1F7-7E37-4FCA-83D8-FB6072003418}" type="parTrans" cxnId="{D185C872-7D02-47B2-AC64-A3D61A282295}">
      <dgm:prSet/>
      <dgm:spPr/>
      <dgm:t>
        <a:bodyPr/>
        <a:lstStyle/>
        <a:p>
          <a:endParaRPr lang="en-US"/>
        </a:p>
      </dgm:t>
    </dgm:pt>
    <dgm:pt modelId="{B7F54EDB-FADE-4D97-B2DF-BE74AE33B44C}" type="sibTrans" cxnId="{D185C872-7D02-47B2-AC64-A3D61A282295}">
      <dgm:prSet/>
      <dgm:spPr/>
      <dgm:t>
        <a:bodyPr/>
        <a:lstStyle/>
        <a:p>
          <a:endParaRPr lang="en-US"/>
        </a:p>
      </dgm:t>
    </dgm:pt>
    <dgm:pt modelId="{AC6C72E7-A0D3-4256-BBC2-220FBAE6D934}">
      <dgm:prSet/>
      <dgm:spPr/>
      <dgm:t>
        <a:bodyPr/>
        <a:lstStyle/>
        <a:p>
          <a:r>
            <a:rPr lang="sr-Latn-RS" dirty="0"/>
            <a:t>Proizvod kao usluga </a:t>
          </a:r>
          <a:endParaRPr lang="en-US" dirty="0"/>
        </a:p>
      </dgm:t>
    </dgm:pt>
    <dgm:pt modelId="{9CD13181-93F8-4DA9-8ADB-E6C4974F7FEF}" type="parTrans" cxnId="{13A6F062-21B6-4BF1-BAF7-07BAC57CBC99}">
      <dgm:prSet/>
      <dgm:spPr/>
      <dgm:t>
        <a:bodyPr/>
        <a:lstStyle/>
        <a:p>
          <a:endParaRPr lang="en-US"/>
        </a:p>
      </dgm:t>
    </dgm:pt>
    <dgm:pt modelId="{905A26AC-9971-4448-85EF-F64FE334FBC1}" type="sibTrans" cxnId="{13A6F062-21B6-4BF1-BAF7-07BAC57CBC99}">
      <dgm:prSet/>
      <dgm:spPr/>
      <dgm:t>
        <a:bodyPr/>
        <a:lstStyle/>
        <a:p>
          <a:endParaRPr lang="en-US"/>
        </a:p>
      </dgm:t>
    </dgm:pt>
    <dgm:pt modelId="{B17DC678-B86B-49D3-B586-3A691AD6EA7D}">
      <dgm:prSet/>
      <dgm:spPr/>
      <dgm:t>
        <a:bodyPr/>
        <a:lstStyle/>
        <a:p>
          <a:r>
            <a:rPr lang="sr-Latn-RS" dirty="0"/>
            <a:t>Eko  i modularni dizajn </a:t>
          </a:r>
          <a:endParaRPr lang="en-US" dirty="0"/>
        </a:p>
      </dgm:t>
    </dgm:pt>
    <dgm:pt modelId="{F63730F1-1748-4768-8E9B-37B86B7FA34A}" type="parTrans" cxnId="{B53C6A06-9B6F-42B6-BFBF-0575B39FA8A7}">
      <dgm:prSet/>
      <dgm:spPr/>
      <dgm:t>
        <a:bodyPr/>
        <a:lstStyle/>
        <a:p>
          <a:endParaRPr lang="en-US"/>
        </a:p>
      </dgm:t>
    </dgm:pt>
    <dgm:pt modelId="{10CAAFB4-E179-443A-9842-43DE5191BECC}" type="sibTrans" cxnId="{B53C6A06-9B6F-42B6-BFBF-0575B39FA8A7}">
      <dgm:prSet/>
      <dgm:spPr/>
      <dgm:t>
        <a:bodyPr/>
        <a:lstStyle/>
        <a:p>
          <a:endParaRPr lang="en-US"/>
        </a:p>
      </dgm:t>
    </dgm:pt>
    <dgm:pt modelId="{77FF816D-9CE7-45EA-B2C2-5B500EF31910}">
      <dgm:prSet/>
      <dgm:spPr/>
      <dgm:t>
        <a:bodyPr/>
        <a:lstStyle/>
        <a:p>
          <a:r>
            <a:rPr lang="sr-Latn-RS" dirty="0"/>
            <a:t>Uloga ISTRAŽIVANJA I RAZVOJ  </a:t>
          </a:r>
          <a:endParaRPr lang="en-US" dirty="0"/>
        </a:p>
      </dgm:t>
    </dgm:pt>
    <dgm:pt modelId="{37455A95-06F4-4D23-ACB1-4F573DEE4488}" type="parTrans" cxnId="{31DCD141-D129-4EFA-AE64-400DC72F5B0F}">
      <dgm:prSet/>
      <dgm:spPr/>
      <dgm:t>
        <a:bodyPr/>
        <a:lstStyle/>
        <a:p>
          <a:endParaRPr lang="en-US"/>
        </a:p>
      </dgm:t>
    </dgm:pt>
    <dgm:pt modelId="{3C134ABD-B344-4B63-B443-53C8B4B685F4}" type="sibTrans" cxnId="{31DCD141-D129-4EFA-AE64-400DC72F5B0F}">
      <dgm:prSet/>
      <dgm:spPr/>
      <dgm:t>
        <a:bodyPr/>
        <a:lstStyle/>
        <a:p>
          <a:endParaRPr lang="en-US"/>
        </a:p>
      </dgm:t>
    </dgm:pt>
    <dgm:pt modelId="{D82BD885-53C2-4432-9638-A4D7BC7F6DD8}">
      <dgm:prSet/>
      <dgm:spPr/>
      <dgm:t>
        <a:bodyPr/>
        <a:lstStyle/>
        <a:p>
          <a:r>
            <a:rPr lang="sr-Latn-RS" dirty="0"/>
            <a:t>Uloga</a:t>
          </a:r>
          <a:r>
            <a:rPr lang="sr-Latn-RS" baseline="0" dirty="0"/>
            <a:t> pravnog okvira i javnih politika</a:t>
          </a:r>
          <a:endParaRPr lang="en-US" dirty="0"/>
        </a:p>
      </dgm:t>
    </dgm:pt>
    <dgm:pt modelId="{826D433A-E4E3-4193-9D6D-449D665C25FB}" type="parTrans" cxnId="{1418EE24-7BF2-472C-8E15-C9A64434F505}">
      <dgm:prSet/>
      <dgm:spPr/>
      <dgm:t>
        <a:bodyPr/>
        <a:lstStyle/>
        <a:p>
          <a:endParaRPr lang="en-US"/>
        </a:p>
      </dgm:t>
    </dgm:pt>
    <dgm:pt modelId="{7DE865BB-0160-4409-AB89-4EB332E15FC7}" type="sibTrans" cxnId="{1418EE24-7BF2-472C-8E15-C9A64434F505}">
      <dgm:prSet/>
      <dgm:spPr/>
      <dgm:t>
        <a:bodyPr/>
        <a:lstStyle/>
        <a:p>
          <a:endParaRPr lang="en-US"/>
        </a:p>
      </dgm:t>
    </dgm:pt>
    <dgm:pt modelId="{BCC3EFAE-B94F-4533-82C6-FB0663303354}">
      <dgm:prSet/>
      <dgm:spPr/>
      <dgm:t>
        <a:bodyPr/>
        <a:lstStyle/>
        <a:p>
          <a:r>
            <a:rPr lang="sr-Latn-RS"/>
            <a:t>Otpad kao resurs, promena politike upravljanja otpadom </a:t>
          </a:r>
          <a:endParaRPr lang="en-US"/>
        </a:p>
      </dgm:t>
    </dgm:pt>
    <dgm:pt modelId="{C7F6F3BF-11BE-4E62-8EB6-E9865320A8F9}" type="parTrans" cxnId="{B1564F26-292D-418B-B3C2-EEAC20E156A3}">
      <dgm:prSet/>
      <dgm:spPr/>
      <dgm:t>
        <a:bodyPr/>
        <a:lstStyle/>
        <a:p>
          <a:endParaRPr lang="en-US"/>
        </a:p>
      </dgm:t>
    </dgm:pt>
    <dgm:pt modelId="{36EC4B60-A9E2-4896-81D0-7851BF69C89B}" type="sibTrans" cxnId="{B1564F26-292D-418B-B3C2-EEAC20E156A3}">
      <dgm:prSet/>
      <dgm:spPr/>
      <dgm:t>
        <a:bodyPr/>
        <a:lstStyle/>
        <a:p>
          <a:endParaRPr lang="en-US"/>
        </a:p>
      </dgm:t>
    </dgm:pt>
    <dgm:pt modelId="{EC9E9222-ED7B-4FEB-B4C6-25A77C2E06C5}">
      <dgm:prSet/>
      <dgm:spPr/>
      <dgm:t>
        <a:bodyPr/>
        <a:lstStyle/>
        <a:p>
          <a:r>
            <a:rPr lang="sr-Latn-RS"/>
            <a:t>Obnovljivi izvori energije </a:t>
          </a:r>
          <a:endParaRPr lang="en-US"/>
        </a:p>
      </dgm:t>
    </dgm:pt>
    <dgm:pt modelId="{DCA210C1-6002-4A9F-BC6E-59FAFA567C78}" type="parTrans" cxnId="{70AFF45C-D02D-456F-92EF-1A62066DB92B}">
      <dgm:prSet/>
      <dgm:spPr/>
      <dgm:t>
        <a:bodyPr/>
        <a:lstStyle/>
        <a:p>
          <a:endParaRPr lang="en-US"/>
        </a:p>
      </dgm:t>
    </dgm:pt>
    <dgm:pt modelId="{9E60564B-E83F-4025-ADC3-4C09A9B4C852}" type="sibTrans" cxnId="{70AFF45C-D02D-456F-92EF-1A62066DB92B}">
      <dgm:prSet/>
      <dgm:spPr/>
      <dgm:t>
        <a:bodyPr/>
        <a:lstStyle/>
        <a:p>
          <a:endParaRPr lang="en-US"/>
        </a:p>
      </dgm:t>
    </dgm:pt>
    <dgm:pt modelId="{0BA17E8E-715A-4160-AB6D-D1C511468646}">
      <dgm:prSet/>
      <dgm:spPr/>
      <dgm:t>
        <a:bodyPr/>
        <a:lstStyle/>
        <a:p>
          <a:r>
            <a:rPr lang="sr-Latn-RS" dirty="0"/>
            <a:t>Uloga zelenih javnih nabavki </a:t>
          </a:r>
          <a:endParaRPr lang="en-US" dirty="0"/>
        </a:p>
      </dgm:t>
    </dgm:pt>
    <dgm:pt modelId="{918172FB-3115-44F7-B78F-60E02E4A73D6}" type="parTrans" cxnId="{3CF1DC9C-112B-4DD1-A561-577F0A7ABE98}">
      <dgm:prSet/>
      <dgm:spPr/>
      <dgm:t>
        <a:bodyPr/>
        <a:lstStyle/>
        <a:p>
          <a:endParaRPr lang="en-US"/>
        </a:p>
      </dgm:t>
    </dgm:pt>
    <dgm:pt modelId="{802275EE-47B8-40D5-8819-7624115A7627}" type="sibTrans" cxnId="{3CF1DC9C-112B-4DD1-A561-577F0A7ABE98}">
      <dgm:prSet/>
      <dgm:spPr/>
      <dgm:t>
        <a:bodyPr/>
        <a:lstStyle/>
        <a:p>
          <a:endParaRPr lang="en-US"/>
        </a:p>
      </dgm:t>
    </dgm:pt>
    <dgm:pt modelId="{01D6E35C-E101-47D9-8C8F-B81CAA8C9143}">
      <dgm:prSet/>
      <dgm:spPr/>
      <dgm:t>
        <a:bodyPr/>
        <a:lstStyle/>
        <a:p>
          <a:r>
            <a:rPr lang="sr-Latn-RS" dirty="0"/>
            <a:t>Bespovratni</a:t>
          </a:r>
          <a:r>
            <a:rPr lang="sr-Latn-RS" baseline="0" dirty="0"/>
            <a:t> fondovi </a:t>
          </a:r>
          <a:endParaRPr lang="en-US" dirty="0"/>
        </a:p>
      </dgm:t>
    </dgm:pt>
    <dgm:pt modelId="{ED679BAD-6A2B-4837-A78C-6B14EF081D53}" type="parTrans" cxnId="{CE0EC023-9EC1-4EA2-B877-EFB67D1DE2B8}">
      <dgm:prSet/>
      <dgm:spPr/>
      <dgm:t>
        <a:bodyPr/>
        <a:lstStyle/>
        <a:p>
          <a:endParaRPr lang="es-ES"/>
        </a:p>
      </dgm:t>
    </dgm:pt>
    <dgm:pt modelId="{2CF0BC96-9DE2-4963-B32E-2307FF326DCB}" type="sibTrans" cxnId="{CE0EC023-9EC1-4EA2-B877-EFB67D1DE2B8}">
      <dgm:prSet/>
      <dgm:spPr/>
      <dgm:t>
        <a:bodyPr/>
        <a:lstStyle/>
        <a:p>
          <a:endParaRPr lang="es-ES"/>
        </a:p>
      </dgm:t>
    </dgm:pt>
    <dgm:pt modelId="{23B06C64-1102-466B-BC4E-281407297710}">
      <dgm:prSet/>
      <dgm:spPr/>
      <dgm:t>
        <a:bodyPr/>
        <a:lstStyle/>
        <a:p>
          <a:r>
            <a:rPr lang="sr-Latn-RS" dirty="0"/>
            <a:t>Digitalizacija u kontekstu CE </a:t>
          </a:r>
          <a:endParaRPr lang="en-US" dirty="0"/>
        </a:p>
      </dgm:t>
    </dgm:pt>
    <dgm:pt modelId="{F8754784-5B65-4B7F-BF5B-77D06C2361BD}" type="parTrans" cxnId="{FBFC57E5-F48E-4B49-8B8D-60FCF3AC2731}">
      <dgm:prSet/>
      <dgm:spPr/>
      <dgm:t>
        <a:bodyPr/>
        <a:lstStyle/>
        <a:p>
          <a:endParaRPr lang="es-ES"/>
        </a:p>
      </dgm:t>
    </dgm:pt>
    <dgm:pt modelId="{2A2B246F-5CE2-4C61-BCB4-5E809ECB0962}" type="sibTrans" cxnId="{FBFC57E5-F48E-4B49-8B8D-60FCF3AC2731}">
      <dgm:prSet/>
      <dgm:spPr/>
      <dgm:t>
        <a:bodyPr/>
        <a:lstStyle/>
        <a:p>
          <a:endParaRPr lang="es-ES"/>
        </a:p>
      </dgm:t>
    </dgm:pt>
    <dgm:pt modelId="{71827CF4-628D-4B9C-B420-A155AF2D84EB}" type="pres">
      <dgm:prSet presAssocID="{E8AB218C-3845-4429-992A-46000EA798B5}" presName="diagram" presStyleCnt="0">
        <dgm:presLayoutVars>
          <dgm:dir/>
          <dgm:resizeHandles val="exact"/>
        </dgm:presLayoutVars>
      </dgm:prSet>
      <dgm:spPr/>
    </dgm:pt>
    <dgm:pt modelId="{A199C21F-9619-4308-8044-33885C16E08C}" type="pres">
      <dgm:prSet presAssocID="{7FCD3347-73BF-4BA9-B381-892764DADFE2}" presName="node" presStyleLbl="node1" presStyleIdx="0" presStyleCnt="15">
        <dgm:presLayoutVars>
          <dgm:bulletEnabled val="1"/>
        </dgm:presLayoutVars>
      </dgm:prSet>
      <dgm:spPr/>
    </dgm:pt>
    <dgm:pt modelId="{18735A65-1BC3-46E6-A737-B674DFE77AC4}" type="pres">
      <dgm:prSet presAssocID="{32C7B635-268B-48EF-A718-4E7B6124C543}" presName="sibTrans" presStyleCnt="0"/>
      <dgm:spPr/>
    </dgm:pt>
    <dgm:pt modelId="{444AC08F-5DA4-419A-8F60-C5AC41418849}" type="pres">
      <dgm:prSet presAssocID="{25785BD7-AED4-4C02-9206-418D8919BC68}" presName="node" presStyleLbl="node1" presStyleIdx="1" presStyleCnt="15">
        <dgm:presLayoutVars>
          <dgm:bulletEnabled val="1"/>
        </dgm:presLayoutVars>
      </dgm:prSet>
      <dgm:spPr/>
    </dgm:pt>
    <dgm:pt modelId="{6CCB3DBE-35A3-42A0-9A49-806DB11645E6}" type="pres">
      <dgm:prSet presAssocID="{169BDC16-3CFC-49DF-8ACF-BBAE11B6FA52}" presName="sibTrans" presStyleCnt="0"/>
      <dgm:spPr/>
    </dgm:pt>
    <dgm:pt modelId="{66AF1640-B208-49AE-ABC7-23D4D66A95A0}" type="pres">
      <dgm:prSet presAssocID="{A258D8CA-7135-41A2-8FDE-70CACFA55256}" presName="node" presStyleLbl="node1" presStyleIdx="2" presStyleCnt="15">
        <dgm:presLayoutVars>
          <dgm:bulletEnabled val="1"/>
        </dgm:presLayoutVars>
      </dgm:prSet>
      <dgm:spPr/>
    </dgm:pt>
    <dgm:pt modelId="{916DEB8F-2D05-4A80-9B2B-DBD8E26E8887}" type="pres">
      <dgm:prSet presAssocID="{CC07ED01-8E0D-4742-8893-267887B67240}" presName="sibTrans" presStyleCnt="0"/>
      <dgm:spPr/>
    </dgm:pt>
    <dgm:pt modelId="{CE005E95-8C4E-444D-BB7A-25EF5ED0670F}" type="pres">
      <dgm:prSet presAssocID="{2DC0B8B9-7B1D-4E45-99E0-AAA43DBCBFDA}" presName="node" presStyleLbl="node1" presStyleIdx="3" presStyleCnt="15">
        <dgm:presLayoutVars>
          <dgm:bulletEnabled val="1"/>
        </dgm:presLayoutVars>
      </dgm:prSet>
      <dgm:spPr/>
    </dgm:pt>
    <dgm:pt modelId="{3A3CE139-75AA-4E1B-8838-846BE84AC8DB}" type="pres">
      <dgm:prSet presAssocID="{7F33DF5C-A4A1-4A39-B473-CA2A6D9BB9C9}" presName="sibTrans" presStyleCnt="0"/>
      <dgm:spPr/>
    </dgm:pt>
    <dgm:pt modelId="{4905A7CF-C869-4C84-8698-78100BC2AF36}" type="pres">
      <dgm:prSet presAssocID="{A0320EE6-0933-4F57-9E47-913570FA397E}" presName="node" presStyleLbl="node1" presStyleIdx="4" presStyleCnt="15">
        <dgm:presLayoutVars>
          <dgm:bulletEnabled val="1"/>
        </dgm:presLayoutVars>
      </dgm:prSet>
      <dgm:spPr/>
    </dgm:pt>
    <dgm:pt modelId="{712000F4-61CB-491B-B2D3-C2D67729620A}" type="pres">
      <dgm:prSet presAssocID="{D63BF0D8-22D2-467F-99E6-E2C51F9C010D}" presName="sibTrans" presStyleCnt="0"/>
      <dgm:spPr/>
    </dgm:pt>
    <dgm:pt modelId="{22B67EAB-9127-4DCD-B4A4-8FC87591DB02}" type="pres">
      <dgm:prSet presAssocID="{62B16937-E46B-4EA6-B3A5-92275724257D}" presName="node" presStyleLbl="node1" presStyleIdx="5" presStyleCnt="15">
        <dgm:presLayoutVars>
          <dgm:bulletEnabled val="1"/>
        </dgm:presLayoutVars>
      </dgm:prSet>
      <dgm:spPr/>
    </dgm:pt>
    <dgm:pt modelId="{5920425A-BD16-4FA2-BF5F-8C4E90D552C0}" type="pres">
      <dgm:prSet presAssocID="{B7F54EDB-FADE-4D97-B2DF-BE74AE33B44C}" presName="sibTrans" presStyleCnt="0"/>
      <dgm:spPr/>
    </dgm:pt>
    <dgm:pt modelId="{ACB11C6C-A19E-4FD7-8FF3-6D68CEF63609}" type="pres">
      <dgm:prSet presAssocID="{AC6C72E7-A0D3-4256-BBC2-220FBAE6D934}" presName="node" presStyleLbl="node1" presStyleIdx="6" presStyleCnt="15">
        <dgm:presLayoutVars>
          <dgm:bulletEnabled val="1"/>
        </dgm:presLayoutVars>
      </dgm:prSet>
      <dgm:spPr/>
    </dgm:pt>
    <dgm:pt modelId="{4F9BCEC0-5294-4D58-B1C7-23CE3C77676C}" type="pres">
      <dgm:prSet presAssocID="{905A26AC-9971-4448-85EF-F64FE334FBC1}" presName="sibTrans" presStyleCnt="0"/>
      <dgm:spPr/>
    </dgm:pt>
    <dgm:pt modelId="{1EE3176E-9017-4416-A909-3EDB1E200121}" type="pres">
      <dgm:prSet presAssocID="{B17DC678-B86B-49D3-B586-3A691AD6EA7D}" presName="node" presStyleLbl="node1" presStyleIdx="7" presStyleCnt="15">
        <dgm:presLayoutVars>
          <dgm:bulletEnabled val="1"/>
        </dgm:presLayoutVars>
      </dgm:prSet>
      <dgm:spPr/>
    </dgm:pt>
    <dgm:pt modelId="{0D7F1796-40E8-47B0-B9F6-F33084852FEB}" type="pres">
      <dgm:prSet presAssocID="{10CAAFB4-E179-443A-9842-43DE5191BECC}" presName="sibTrans" presStyleCnt="0"/>
      <dgm:spPr/>
    </dgm:pt>
    <dgm:pt modelId="{BDA3EAED-616E-4C44-9297-31E1DC01E5F9}" type="pres">
      <dgm:prSet presAssocID="{77FF816D-9CE7-45EA-B2C2-5B500EF31910}" presName="node" presStyleLbl="node1" presStyleIdx="8" presStyleCnt="15">
        <dgm:presLayoutVars>
          <dgm:bulletEnabled val="1"/>
        </dgm:presLayoutVars>
      </dgm:prSet>
      <dgm:spPr/>
    </dgm:pt>
    <dgm:pt modelId="{3E4AF89C-4A34-4755-B5A1-95885E93A159}" type="pres">
      <dgm:prSet presAssocID="{3C134ABD-B344-4B63-B443-53C8B4B685F4}" presName="sibTrans" presStyleCnt="0"/>
      <dgm:spPr/>
    </dgm:pt>
    <dgm:pt modelId="{92B382BB-262E-49DE-93BB-05EA545DB246}" type="pres">
      <dgm:prSet presAssocID="{D82BD885-53C2-4432-9638-A4D7BC7F6DD8}" presName="node" presStyleLbl="node1" presStyleIdx="9" presStyleCnt="15">
        <dgm:presLayoutVars>
          <dgm:bulletEnabled val="1"/>
        </dgm:presLayoutVars>
      </dgm:prSet>
      <dgm:spPr/>
    </dgm:pt>
    <dgm:pt modelId="{FB04F9E5-C3BE-4E67-937F-59C8857D571D}" type="pres">
      <dgm:prSet presAssocID="{7DE865BB-0160-4409-AB89-4EB332E15FC7}" presName="sibTrans" presStyleCnt="0"/>
      <dgm:spPr/>
    </dgm:pt>
    <dgm:pt modelId="{D8A91A57-A90A-4481-BC2D-221660F758D8}" type="pres">
      <dgm:prSet presAssocID="{BCC3EFAE-B94F-4533-82C6-FB0663303354}" presName="node" presStyleLbl="node1" presStyleIdx="10" presStyleCnt="15">
        <dgm:presLayoutVars>
          <dgm:bulletEnabled val="1"/>
        </dgm:presLayoutVars>
      </dgm:prSet>
      <dgm:spPr/>
    </dgm:pt>
    <dgm:pt modelId="{EA5D2750-F5F6-4ED4-BA60-E25DCB90F458}" type="pres">
      <dgm:prSet presAssocID="{36EC4B60-A9E2-4896-81D0-7851BF69C89B}" presName="sibTrans" presStyleCnt="0"/>
      <dgm:spPr/>
    </dgm:pt>
    <dgm:pt modelId="{AAAB0444-A287-4AAC-A9D0-B97AFD8EC8AD}" type="pres">
      <dgm:prSet presAssocID="{EC9E9222-ED7B-4FEB-B4C6-25A77C2E06C5}" presName="node" presStyleLbl="node1" presStyleIdx="11" presStyleCnt="15">
        <dgm:presLayoutVars>
          <dgm:bulletEnabled val="1"/>
        </dgm:presLayoutVars>
      </dgm:prSet>
      <dgm:spPr/>
    </dgm:pt>
    <dgm:pt modelId="{6571B006-D67F-465E-9D2C-13A4EB8D5949}" type="pres">
      <dgm:prSet presAssocID="{9E60564B-E83F-4025-ADC3-4C09A9B4C852}" presName="sibTrans" presStyleCnt="0"/>
      <dgm:spPr/>
    </dgm:pt>
    <dgm:pt modelId="{E0984149-C377-41C7-98D0-A49F76CCACBA}" type="pres">
      <dgm:prSet presAssocID="{0BA17E8E-715A-4160-AB6D-D1C511468646}" presName="node" presStyleLbl="node1" presStyleIdx="12" presStyleCnt="15">
        <dgm:presLayoutVars>
          <dgm:bulletEnabled val="1"/>
        </dgm:presLayoutVars>
      </dgm:prSet>
      <dgm:spPr/>
    </dgm:pt>
    <dgm:pt modelId="{A613C7E3-58CF-47E8-A09E-27F62A816F86}" type="pres">
      <dgm:prSet presAssocID="{802275EE-47B8-40D5-8819-7624115A7627}" presName="sibTrans" presStyleCnt="0"/>
      <dgm:spPr/>
    </dgm:pt>
    <dgm:pt modelId="{4F76CCAF-31E3-47B9-9EDE-4A0FF5E80F48}" type="pres">
      <dgm:prSet presAssocID="{01D6E35C-E101-47D9-8C8F-B81CAA8C9143}" presName="node" presStyleLbl="node1" presStyleIdx="13" presStyleCnt="15">
        <dgm:presLayoutVars>
          <dgm:bulletEnabled val="1"/>
        </dgm:presLayoutVars>
      </dgm:prSet>
      <dgm:spPr/>
    </dgm:pt>
    <dgm:pt modelId="{502D0803-35D4-4D40-8E4B-2D8CE95EBAE5}" type="pres">
      <dgm:prSet presAssocID="{2CF0BC96-9DE2-4963-B32E-2307FF326DCB}" presName="sibTrans" presStyleCnt="0"/>
      <dgm:spPr/>
    </dgm:pt>
    <dgm:pt modelId="{4CBC922C-0148-4513-84AB-446F0659D6FF}" type="pres">
      <dgm:prSet presAssocID="{23B06C64-1102-466B-BC4E-281407297710}" presName="node" presStyleLbl="node1" presStyleIdx="14" presStyleCnt="15">
        <dgm:presLayoutVars>
          <dgm:bulletEnabled val="1"/>
        </dgm:presLayoutVars>
      </dgm:prSet>
      <dgm:spPr/>
    </dgm:pt>
  </dgm:ptLst>
  <dgm:cxnLst>
    <dgm:cxn modelId="{B53C6A06-9B6F-42B6-BFBF-0575B39FA8A7}" srcId="{E8AB218C-3845-4429-992A-46000EA798B5}" destId="{B17DC678-B86B-49D3-B586-3A691AD6EA7D}" srcOrd="7" destOrd="0" parTransId="{F63730F1-1748-4768-8E9B-37B86B7FA34A}" sibTransId="{10CAAFB4-E179-443A-9842-43DE5191BECC}"/>
    <dgm:cxn modelId="{7B34050F-8581-41D9-96FF-CA656AF75DE7}" type="presOf" srcId="{D82BD885-53C2-4432-9638-A4D7BC7F6DD8}" destId="{92B382BB-262E-49DE-93BB-05EA545DB246}" srcOrd="0" destOrd="0" presId="urn:microsoft.com/office/officeart/2005/8/layout/default"/>
    <dgm:cxn modelId="{D275C71A-A617-45A4-85F1-5C5E65833FE8}" type="presOf" srcId="{01D6E35C-E101-47D9-8C8F-B81CAA8C9143}" destId="{4F76CCAF-31E3-47B9-9EDE-4A0FF5E80F48}" srcOrd="0" destOrd="0" presId="urn:microsoft.com/office/officeart/2005/8/layout/default"/>
    <dgm:cxn modelId="{0B50211B-F505-4D0F-9A0B-F1D32B345DC9}" type="presOf" srcId="{23B06C64-1102-466B-BC4E-281407297710}" destId="{4CBC922C-0148-4513-84AB-446F0659D6FF}" srcOrd="0" destOrd="0" presId="urn:microsoft.com/office/officeart/2005/8/layout/default"/>
    <dgm:cxn modelId="{BAF9DC22-9C8C-4BA6-8333-1152660379F2}" type="presOf" srcId="{EC9E9222-ED7B-4FEB-B4C6-25A77C2E06C5}" destId="{AAAB0444-A287-4AAC-A9D0-B97AFD8EC8AD}" srcOrd="0" destOrd="0" presId="urn:microsoft.com/office/officeart/2005/8/layout/default"/>
    <dgm:cxn modelId="{CE0EC023-9EC1-4EA2-B877-EFB67D1DE2B8}" srcId="{E8AB218C-3845-4429-992A-46000EA798B5}" destId="{01D6E35C-E101-47D9-8C8F-B81CAA8C9143}" srcOrd="13" destOrd="0" parTransId="{ED679BAD-6A2B-4837-A78C-6B14EF081D53}" sibTransId="{2CF0BC96-9DE2-4963-B32E-2307FF326DCB}"/>
    <dgm:cxn modelId="{1418EE24-7BF2-472C-8E15-C9A64434F505}" srcId="{E8AB218C-3845-4429-992A-46000EA798B5}" destId="{D82BD885-53C2-4432-9638-A4D7BC7F6DD8}" srcOrd="9" destOrd="0" parTransId="{826D433A-E4E3-4193-9D6D-449D665C25FB}" sibTransId="{7DE865BB-0160-4409-AB89-4EB332E15FC7}"/>
    <dgm:cxn modelId="{B1564F26-292D-418B-B3C2-EEAC20E156A3}" srcId="{E8AB218C-3845-4429-992A-46000EA798B5}" destId="{BCC3EFAE-B94F-4533-82C6-FB0663303354}" srcOrd="10" destOrd="0" parTransId="{C7F6F3BF-11BE-4E62-8EB6-E9865320A8F9}" sibTransId="{36EC4B60-A9E2-4896-81D0-7851BF69C89B}"/>
    <dgm:cxn modelId="{A850B52C-2FC3-44D2-B62F-7D7BB18BE857}" srcId="{E8AB218C-3845-4429-992A-46000EA798B5}" destId="{2DC0B8B9-7B1D-4E45-99E0-AAA43DBCBFDA}" srcOrd="3" destOrd="0" parTransId="{DDE5C35D-F7A1-4E43-85F0-6C110500C7AE}" sibTransId="{7F33DF5C-A4A1-4A39-B473-CA2A6D9BB9C9}"/>
    <dgm:cxn modelId="{CC60422F-12F5-49BD-AD23-DDFDFA31491A}" type="presOf" srcId="{BCC3EFAE-B94F-4533-82C6-FB0663303354}" destId="{D8A91A57-A90A-4481-BC2D-221660F758D8}" srcOrd="0" destOrd="0" presId="urn:microsoft.com/office/officeart/2005/8/layout/default"/>
    <dgm:cxn modelId="{DCF00433-E518-4D09-B101-C24C66308B87}" type="presOf" srcId="{2DC0B8B9-7B1D-4E45-99E0-AAA43DBCBFDA}" destId="{CE005E95-8C4E-444D-BB7A-25EF5ED0670F}" srcOrd="0" destOrd="0" presId="urn:microsoft.com/office/officeart/2005/8/layout/default"/>
    <dgm:cxn modelId="{70AFF45C-D02D-456F-92EF-1A62066DB92B}" srcId="{E8AB218C-3845-4429-992A-46000EA798B5}" destId="{EC9E9222-ED7B-4FEB-B4C6-25A77C2E06C5}" srcOrd="11" destOrd="0" parTransId="{DCA210C1-6002-4A9F-BC6E-59FAFA567C78}" sibTransId="{9E60564B-E83F-4025-ADC3-4C09A9B4C852}"/>
    <dgm:cxn modelId="{31DCD141-D129-4EFA-AE64-400DC72F5B0F}" srcId="{E8AB218C-3845-4429-992A-46000EA798B5}" destId="{77FF816D-9CE7-45EA-B2C2-5B500EF31910}" srcOrd="8" destOrd="0" parTransId="{37455A95-06F4-4D23-ACB1-4F573DEE4488}" sibTransId="{3C134ABD-B344-4B63-B443-53C8B4B685F4}"/>
    <dgm:cxn modelId="{13A6F062-21B6-4BF1-BAF7-07BAC57CBC99}" srcId="{E8AB218C-3845-4429-992A-46000EA798B5}" destId="{AC6C72E7-A0D3-4256-BBC2-220FBAE6D934}" srcOrd="6" destOrd="0" parTransId="{9CD13181-93F8-4DA9-8ADB-E6C4974F7FEF}" sibTransId="{905A26AC-9971-4448-85EF-F64FE334FBC1}"/>
    <dgm:cxn modelId="{BF17FC6B-25CC-42DD-AD8A-4EB0CB5E4C9E}" srcId="{E8AB218C-3845-4429-992A-46000EA798B5}" destId="{25785BD7-AED4-4C02-9206-418D8919BC68}" srcOrd="1" destOrd="0" parTransId="{49C6349A-8D46-43CE-BABC-03A01325DC13}" sibTransId="{169BDC16-3CFC-49DF-8ACF-BBAE11B6FA52}"/>
    <dgm:cxn modelId="{A44B8E6E-20B4-46DB-9B6D-0DE4CF4A10BE}" srcId="{E8AB218C-3845-4429-992A-46000EA798B5}" destId="{A0320EE6-0933-4F57-9E47-913570FA397E}" srcOrd="4" destOrd="0" parTransId="{2A84B88C-30A5-4DBE-80AC-82774EF92165}" sibTransId="{D63BF0D8-22D2-467F-99E6-E2C51F9C010D}"/>
    <dgm:cxn modelId="{41C36372-4388-41A0-8E58-752401928CD4}" type="presOf" srcId="{E8AB218C-3845-4429-992A-46000EA798B5}" destId="{71827CF4-628D-4B9C-B420-A155AF2D84EB}" srcOrd="0" destOrd="0" presId="urn:microsoft.com/office/officeart/2005/8/layout/default"/>
    <dgm:cxn modelId="{D185C872-7D02-47B2-AC64-A3D61A282295}" srcId="{E8AB218C-3845-4429-992A-46000EA798B5}" destId="{62B16937-E46B-4EA6-B3A5-92275724257D}" srcOrd="5" destOrd="0" parTransId="{49D8C1F7-7E37-4FCA-83D8-FB6072003418}" sibTransId="{B7F54EDB-FADE-4D97-B2DF-BE74AE33B44C}"/>
    <dgm:cxn modelId="{67EC4077-E4EA-4469-BBDB-5D99575EB6AD}" srcId="{E8AB218C-3845-4429-992A-46000EA798B5}" destId="{A258D8CA-7135-41A2-8FDE-70CACFA55256}" srcOrd="2" destOrd="0" parTransId="{9FE0A356-B778-477A-9ADF-5F1EEDD223D1}" sibTransId="{CC07ED01-8E0D-4742-8893-267887B67240}"/>
    <dgm:cxn modelId="{DEF49278-B312-46FC-B960-8A8DD9FEFB2D}" type="presOf" srcId="{62B16937-E46B-4EA6-B3A5-92275724257D}" destId="{22B67EAB-9127-4DCD-B4A4-8FC87591DB02}" srcOrd="0" destOrd="0" presId="urn:microsoft.com/office/officeart/2005/8/layout/default"/>
    <dgm:cxn modelId="{FF466C8E-95A3-4B80-8E44-5AD6A0F0DA6E}" type="presOf" srcId="{0BA17E8E-715A-4160-AB6D-D1C511468646}" destId="{E0984149-C377-41C7-98D0-A49F76CCACBA}" srcOrd="0" destOrd="0" presId="urn:microsoft.com/office/officeart/2005/8/layout/default"/>
    <dgm:cxn modelId="{78D13890-EC1E-4421-B53C-9484A622C2D7}" type="presOf" srcId="{AC6C72E7-A0D3-4256-BBC2-220FBAE6D934}" destId="{ACB11C6C-A19E-4FD7-8FF3-6D68CEF63609}" srcOrd="0" destOrd="0" presId="urn:microsoft.com/office/officeart/2005/8/layout/default"/>
    <dgm:cxn modelId="{3CF1DC9C-112B-4DD1-A561-577F0A7ABE98}" srcId="{E8AB218C-3845-4429-992A-46000EA798B5}" destId="{0BA17E8E-715A-4160-AB6D-D1C511468646}" srcOrd="12" destOrd="0" parTransId="{918172FB-3115-44F7-B78F-60E02E4A73D6}" sibTransId="{802275EE-47B8-40D5-8819-7624115A7627}"/>
    <dgm:cxn modelId="{C9F8109D-4FAC-42B0-ADBC-2665AE9E636B}" type="presOf" srcId="{B17DC678-B86B-49D3-B586-3A691AD6EA7D}" destId="{1EE3176E-9017-4416-A909-3EDB1E200121}" srcOrd="0" destOrd="0" presId="urn:microsoft.com/office/officeart/2005/8/layout/default"/>
    <dgm:cxn modelId="{AE35B5A1-C920-4788-9717-AC738E8FC1A8}" type="presOf" srcId="{25785BD7-AED4-4C02-9206-418D8919BC68}" destId="{444AC08F-5DA4-419A-8F60-C5AC41418849}" srcOrd="0" destOrd="0" presId="urn:microsoft.com/office/officeart/2005/8/layout/default"/>
    <dgm:cxn modelId="{BD736AB0-8F7B-4200-BDF9-2DCF8F149C97}" type="presOf" srcId="{77FF816D-9CE7-45EA-B2C2-5B500EF31910}" destId="{BDA3EAED-616E-4C44-9297-31E1DC01E5F9}" srcOrd="0" destOrd="0" presId="urn:microsoft.com/office/officeart/2005/8/layout/default"/>
    <dgm:cxn modelId="{A3264CC8-7243-4BBE-A032-35486E5AE578}" type="presOf" srcId="{7FCD3347-73BF-4BA9-B381-892764DADFE2}" destId="{A199C21F-9619-4308-8044-33885C16E08C}" srcOrd="0" destOrd="0" presId="urn:microsoft.com/office/officeart/2005/8/layout/default"/>
    <dgm:cxn modelId="{21DEF6E4-7827-42C7-AEEA-05518F7F890E}" type="presOf" srcId="{A0320EE6-0933-4F57-9E47-913570FA397E}" destId="{4905A7CF-C869-4C84-8698-78100BC2AF36}" srcOrd="0" destOrd="0" presId="urn:microsoft.com/office/officeart/2005/8/layout/default"/>
    <dgm:cxn modelId="{FBFC57E5-F48E-4B49-8B8D-60FCF3AC2731}" srcId="{E8AB218C-3845-4429-992A-46000EA798B5}" destId="{23B06C64-1102-466B-BC4E-281407297710}" srcOrd="14" destOrd="0" parTransId="{F8754784-5B65-4B7F-BF5B-77D06C2361BD}" sibTransId="{2A2B246F-5CE2-4C61-BCB4-5E809ECB0962}"/>
    <dgm:cxn modelId="{EDF2F6ED-22C4-47C2-BBE9-AF74620C864B}" type="presOf" srcId="{A258D8CA-7135-41A2-8FDE-70CACFA55256}" destId="{66AF1640-B208-49AE-ABC7-23D4D66A95A0}" srcOrd="0" destOrd="0" presId="urn:microsoft.com/office/officeart/2005/8/layout/default"/>
    <dgm:cxn modelId="{E211C6F8-5C30-414D-BA8D-8604681078AE}" srcId="{E8AB218C-3845-4429-992A-46000EA798B5}" destId="{7FCD3347-73BF-4BA9-B381-892764DADFE2}" srcOrd="0" destOrd="0" parTransId="{5F996F33-FC48-4090-B89E-30ABB1BA6121}" sibTransId="{32C7B635-268B-48EF-A718-4E7B6124C543}"/>
    <dgm:cxn modelId="{3FF098FA-D98F-4FE4-AA5F-4E1C6954959E}" type="presParOf" srcId="{71827CF4-628D-4B9C-B420-A155AF2D84EB}" destId="{A199C21F-9619-4308-8044-33885C16E08C}" srcOrd="0" destOrd="0" presId="urn:microsoft.com/office/officeart/2005/8/layout/default"/>
    <dgm:cxn modelId="{405F08B2-EE6D-4BB2-9D9E-65D2F33B4953}" type="presParOf" srcId="{71827CF4-628D-4B9C-B420-A155AF2D84EB}" destId="{18735A65-1BC3-46E6-A737-B674DFE77AC4}" srcOrd="1" destOrd="0" presId="urn:microsoft.com/office/officeart/2005/8/layout/default"/>
    <dgm:cxn modelId="{1EF98A63-CD46-4B9D-85AD-F4BDF8B31831}" type="presParOf" srcId="{71827CF4-628D-4B9C-B420-A155AF2D84EB}" destId="{444AC08F-5DA4-419A-8F60-C5AC41418849}" srcOrd="2" destOrd="0" presId="urn:microsoft.com/office/officeart/2005/8/layout/default"/>
    <dgm:cxn modelId="{C2CC42F9-E8B5-4B9F-86F6-21D51F8CE872}" type="presParOf" srcId="{71827CF4-628D-4B9C-B420-A155AF2D84EB}" destId="{6CCB3DBE-35A3-42A0-9A49-806DB11645E6}" srcOrd="3" destOrd="0" presId="urn:microsoft.com/office/officeart/2005/8/layout/default"/>
    <dgm:cxn modelId="{AA847CC2-5BE3-4B11-B336-3EB0A4CEE4AE}" type="presParOf" srcId="{71827CF4-628D-4B9C-B420-A155AF2D84EB}" destId="{66AF1640-B208-49AE-ABC7-23D4D66A95A0}" srcOrd="4" destOrd="0" presId="urn:microsoft.com/office/officeart/2005/8/layout/default"/>
    <dgm:cxn modelId="{33BDFE98-CF3E-4749-A4ED-84D1CA8AE65E}" type="presParOf" srcId="{71827CF4-628D-4B9C-B420-A155AF2D84EB}" destId="{916DEB8F-2D05-4A80-9B2B-DBD8E26E8887}" srcOrd="5" destOrd="0" presId="urn:microsoft.com/office/officeart/2005/8/layout/default"/>
    <dgm:cxn modelId="{9C81E32A-558E-4FDC-BB47-1C2F9E698CB0}" type="presParOf" srcId="{71827CF4-628D-4B9C-B420-A155AF2D84EB}" destId="{CE005E95-8C4E-444D-BB7A-25EF5ED0670F}" srcOrd="6" destOrd="0" presId="urn:microsoft.com/office/officeart/2005/8/layout/default"/>
    <dgm:cxn modelId="{227AFE27-9386-4B85-B9DD-F9A1CE5D93AB}" type="presParOf" srcId="{71827CF4-628D-4B9C-B420-A155AF2D84EB}" destId="{3A3CE139-75AA-4E1B-8838-846BE84AC8DB}" srcOrd="7" destOrd="0" presId="urn:microsoft.com/office/officeart/2005/8/layout/default"/>
    <dgm:cxn modelId="{2082F2B9-476C-458E-BADE-59AB57306093}" type="presParOf" srcId="{71827CF4-628D-4B9C-B420-A155AF2D84EB}" destId="{4905A7CF-C869-4C84-8698-78100BC2AF36}" srcOrd="8" destOrd="0" presId="urn:microsoft.com/office/officeart/2005/8/layout/default"/>
    <dgm:cxn modelId="{610F1616-3BF8-4A69-9191-F9D1AC54F2B7}" type="presParOf" srcId="{71827CF4-628D-4B9C-B420-A155AF2D84EB}" destId="{712000F4-61CB-491B-B2D3-C2D67729620A}" srcOrd="9" destOrd="0" presId="urn:microsoft.com/office/officeart/2005/8/layout/default"/>
    <dgm:cxn modelId="{B0C0335C-5A98-4ACD-97C8-0FB400B9E0A7}" type="presParOf" srcId="{71827CF4-628D-4B9C-B420-A155AF2D84EB}" destId="{22B67EAB-9127-4DCD-B4A4-8FC87591DB02}" srcOrd="10" destOrd="0" presId="urn:microsoft.com/office/officeart/2005/8/layout/default"/>
    <dgm:cxn modelId="{EDFA6C1B-CD9B-49F6-B26E-48B3B299EF53}" type="presParOf" srcId="{71827CF4-628D-4B9C-B420-A155AF2D84EB}" destId="{5920425A-BD16-4FA2-BF5F-8C4E90D552C0}" srcOrd="11" destOrd="0" presId="urn:microsoft.com/office/officeart/2005/8/layout/default"/>
    <dgm:cxn modelId="{305A9C95-62F5-4892-B35B-144EF97D354E}" type="presParOf" srcId="{71827CF4-628D-4B9C-B420-A155AF2D84EB}" destId="{ACB11C6C-A19E-4FD7-8FF3-6D68CEF63609}" srcOrd="12" destOrd="0" presId="urn:microsoft.com/office/officeart/2005/8/layout/default"/>
    <dgm:cxn modelId="{1E5ABE15-452F-4E79-99A5-F3B608CA670C}" type="presParOf" srcId="{71827CF4-628D-4B9C-B420-A155AF2D84EB}" destId="{4F9BCEC0-5294-4D58-B1C7-23CE3C77676C}" srcOrd="13" destOrd="0" presId="urn:microsoft.com/office/officeart/2005/8/layout/default"/>
    <dgm:cxn modelId="{B68E9E1D-8336-45B2-BEFB-A69BC7C5873D}" type="presParOf" srcId="{71827CF4-628D-4B9C-B420-A155AF2D84EB}" destId="{1EE3176E-9017-4416-A909-3EDB1E200121}" srcOrd="14" destOrd="0" presId="urn:microsoft.com/office/officeart/2005/8/layout/default"/>
    <dgm:cxn modelId="{4B35E53F-97DC-4D02-B614-B5E30253B94F}" type="presParOf" srcId="{71827CF4-628D-4B9C-B420-A155AF2D84EB}" destId="{0D7F1796-40E8-47B0-B9F6-F33084852FEB}" srcOrd="15" destOrd="0" presId="urn:microsoft.com/office/officeart/2005/8/layout/default"/>
    <dgm:cxn modelId="{DE1F65B1-1B51-4314-96FF-23006C1D740E}" type="presParOf" srcId="{71827CF4-628D-4B9C-B420-A155AF2D84EB}" destId="{BDA3EAED-616E-4C44-9297-31E1DC01E5F9}" srcOrd="16" destOrd="0" presId="urn:microsoft.com/office/officeart/2005/8/layout/default"/>
    <dgm:cxn modelId="{128EB0B7-322F-42EF-A173-5CD6E4C191D6}" type="presParOf" srcId="{71827CF4-628D-4B9C-B420-A155AF2D84EB}" destId="{3E4AF89C-4A34-4755-B5A1-95885E93A159}" srcOrd="17" destOrd="0" presId="urn:microsoft.com/office/officeart/2005/8/layout/default"/>
    <dgm:cxn modelId="{2CB3564C-2C99-4FBD-936D-3DF287E16582}" type="presParOf" srcId="{71827CF4-628D-4B9C-B420-A155AF2D84EB}" destId="{92B382BB-262E-49DE-93BB-05EA545DB246}" srcOrd="18" destOrd="0" presId="urn:microsoft.com/office/officeart/2005/8/layout/default"/>
    <dgm:cxn modelId="{74EB6EA9-82E6-43E3-91AA-B837CBEE83A2}" type="presParOf" srcId="{71827CF4-628D-4B9C-B420-A155AF2D84EB}" destId="{FB04F9E5-C3BE-4E67-937F-59C8857D571D}" srcOrd="19" destOrd="0" presId="urn:microsoft.com/office/officeart/2005/8/layout/default"/>
    <dgm:cxn modelId="{5E9BAEEC-5C89-4E83-9BA1-FAC568572B43}" type="presParOf" srcId="{71827CF4-628D-4B9C-B420-A155AF2D84EB}" destId="{D8A91A57-A90A-4481-BC2D-221660F758D8}" srcOrd="20" destOrd="0" presId="urn:microsoft.com/office/officeart/2005/8/layout/default"/>
    <dgm:cxn modelId="{911F4CBF-B375-4539-B6D4-A6D6A6B1B8CC}" type="presParOf" srcId="{71827CF4-628D-4B9C-B420-A155AF2D84EB}" destId="{EA5D2750-F5F6-4ED4-BA60-E25DCB90F458}" srcOrd="21" destOrd="0" presId="urn:microsoft.com/office/officeart/2005/8/layout/default"/>
    <dgm:cxn modelId="{63B0952E-C6C2-4F63-81D3-E2E8952FE7FA}" type="presParOf" srcId="{71827CF4-628D-4B9C-B420-A155AF2D84EB}" destId="{AAAB0444-A287-4AAC-A9D0-B97AFD8EC8AD}" srcOrd="22" destOrd="0" presId="urn:microsoft.com/office/officeart/2005/8/layout/default"/>
    <dgm:cxn modelId="{47B97834-2835-407C-B51B-DF80459D9105}" type="presParOf" srcId="{71827CF4-628D-4B9C-B420-A155AF2D84EB}" destId="{6571B006-D67F-465E-9D2C-13A4EB8D5949}" srcOrd="23" destOrd="0" presId="urn:microsoft.com/office/officeart/2005/8/layout/default"/>
    <dgm:cxn modelId="{306F8D8E-5FBA-4F04-8C97-A3AD3B1B2838}" type="presParOf" srcId="{71827CF4-628D-4B9C-B420-A155AF2D84EB}" destId="{E0984149-C377-41C7-98D0-A49F76CCACBA}" srcOrd="24" destOrd="0" presId="urn:microsoft.com/office/officeart/2005/8/layout/default"/>
    <dgm:cxn modelId="{7031805D-16EF-40FF-9122-3F48DE28D3CD}" type="presParOf" srcId="{71827CF4-628D-4B9C-B420-A155AF2D84EB}" destId="{A613C7E3-58CF-47E8-A09E-27F62A816F86}" srcOrd="25" destOrd="0" presId="urn:microsoft.com/office/officeart/2005/8/layout/default"/>
    <dgm:cxn modelId="{F78A686C-A203-4AFA-A205-BCED5ADD790C}" type="presParOf" srcId="{71827CF4-628D-4B9C-B420-A155AF2D84EB}" destId="{4F76CCAF-31E3-47B9-9EDE-4A0FF5E80F48}" srcOrd="26" destOrd="0" presId="urn:microsoft.com/office/officeart/2005/8/layout/default"/>
    <dgm:cxn modelId="{E4AEA0DF-7EA6-4CB1-BDBD-F06FCE3571D2}" type="presParOf" srcId="{71827CF4-628D-4B9C-B420-A155AF2D84EB}" destId="{502D0803-35D4-4D40-8E4B-2D8CE95EBAE5}" srcOrd="27" destOrd="0" presId="urn:microsoft.com/office/officeart/2005/8/layout/default"/>
    <dgm:cxn modelId="{E14B6AC6-0088-4C07-AEF1-0E5A5FD34B15}" type="presParOf" srcId="{71827CF4-628D-4B9C-B420-A155AF2D84EB}" destId="{4CBC922C-0148-4513-84AB-446F0659D6FF}" srcOrd="2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B0E3B8-958C-4DF9-94AA-5E77759EFBCE}">
      <dsp:nvSpPr>
        <dsp:cNvPr id="0" name=""/>
        <dsp:cNvSpPr/>
      </dsp:nvSpPr>
      <dsp:spPr>
        <a:xfrm>
          <a:off x="0" y="42033"/>
          <a:ext cx="10576558" cy="7722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sr-Latn-RS" sz="2000" kern="1200" dirty="0"/>
            <a:t>1. DA MOTIVIŠE PRIVREDU ZA PRELAZAK NA POSLOVNIE MODELE CIRKULARNE EKONOMIJE </a:t>
          </a:r>
          <a:endParaRPr lang="en-US" sz="2000" kern="1200" dirty="0"/>
        </a:p>
      </dsp:txBody>
      <dsp:txXfrm>
        <a:off x="37696" y="79729"/>
        <a:ext cx="10501166" cy="696808"/>
      </dsp:txXfrm>
    </dsp:sp>
    <dsp:sp modelId="{255BE133-5352-4434-84C0-EF38E48C37A1}">
      <dsp:nvSpPr>
        <dsp:cNvPr id="0" name=""/>
        <dsp:cNvSpPr/>
      </dsp:nvSpPr>
      <dsp:spPr>
        <a:xfrm>
          <a:off x="0" y="871834"/>
          <a:ext cx="10576558" cy="772200"/>
        </a:xfrm>
        <a:prstGeom prst="roundRect">
          <a:avLst/>
        </a:prstGeom>
        <a:solidFill>
          <a:schemeClr val="accent2">
            <a:hueOff val="632483"/>
            <a:satOff val="-11966"/>
            <a:lumOff val="-834"/>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sr-Latn-RS" sz="2000" kern="1200" dirty="0"/>
            <a:t>2. STRUČNA PODRŠKA PRIVRED</a:t>
          </a:r>
          <a:r>
            <a:rPr lang="en-US" sz="2000" kern="1200" dirty="0"/>
            <a:t>I</a:t>
          </a:r>
          <a:r>
            <a:rPr lang="sr-Latn-RS" sz="2000" kern="1200" dirty="0"/>
            <a:t> </a:t>
          </a:r>
          <a:endParaRPr lang="en-US" sz="2000" kern="1200" dirty="0"/>
        </a:p>
      </dsp:txBody>
      <dsp:txXfrm>
        <a:off x="37696" y="909530"/>
        <a:ext cx="10501166" cy="696808"/>
      </dsp:txXfrm>
    </dsp:sp>
    <dsp:sp modelId="{6ACC27F0-8F0B-4A55-A7C0-B72C2874C39C}">
      <dsp:nvSpPr>
        <dsp:cNvPr id="0" name=""/>
        <dsp:cNvSpPr/>
      </dsp:nvSpPr>
      <dsp:spPr>
        <a:xfrm>
          <a:off x="0" y="1701634"/>
          <a:ext cx="10576558" cy="772200"/>
        </a:xfrm>
        <a:prstGeom prst="roundRect">
          <a:avLst/>
        </a:prstGeom>
        <a:solidFill>
          <a:schemeClr val="accent2">
            <a:hueOff val="1264967"/>
            <a:satOff val="-23931"/>
            <a:lumOff val="-1667"/>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sr-Latn-RS" sz="2000" kern="1200" dirty="0"/>
            <a:t>3. POSRED</a:t>
          </a:r>
          <a:r>
            <a:rPr lang="en-US" sz="2000" kern="1200" dirty="0"/>
            <a:t>OVANJ</a:t>
          </a:r>
          <a:r>
            <a:rPr lang="sr-Latn-RS" sz="2000" kern="1200" dirty="0"/>
            <a:t>E U PREGOVORIMA IZMEĐU DRŽAVE I PRIVREDE U PROCESU CIRKULARNE EKONOMIJE  </a:t>
          </a:r>
          <a:endParaRPr lang="en-US" sz="2000" kern="1200" dirty="0"/>
        </a:p>
      </dsp:txBody>
      <dsp:txXfrm>
        <a:off x="37696" y="1739330"/>
        <a:ext cx="10501166" cy="696808"/>
      </dsp:txXfrm>
    </dsp:sp>
    <dsp:sp modelId="{11B77B9C-273C-4D7A-A031-7392A5C24E19}">
      <dsp:nvSpPr>
        <dsp:cNvPr id="0" name=""/>
        <dsp:cNvSpPr/>
      </dsp:nvSpPr>
      <dsp:spPr>
        <a:xfrm>
          <a:off x="0" y="2531434"/>
          <a:ext cx="10576558" cy="772200"/>
        </a:xfrm>
        <a:prstGeom prst="roundRect">
          <a:avLst/>
        </a:prstGeom>
        <a:solidFill>
          <a:schemeClr val="accent2">
            <a:hueOff val="1897450"/>
            <a:satOff val="-35897"/>
            <a:lumOff val="-2501"/>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sr-Latn-RS" sz="2000" kern="1200" dirty="0"/>
            <a:t>4. UMREŽ</a:t>
          </a:r>
          <a:r>
            <a:rPr lang="en-US" sz="2000" kern="1200" dirty="0"/>
            <a:t>AVANJE</a:t>
          </a:r>
          <a:r>
            <a:rPr lang="sr-Latn-RS" sz="2000" kern="1200" dirty="0"/>
            <a:t> AKTER</a:t>
          </a:r>
          <a:r>
            <a:rPr lang="en-US" sz="2000" kern="1200" dirty="0"/>
            <a:t>A</a:t>
          </a:r>
          <a:r>
            <a:rPr lang="sr-Latn-RS" sz="2000" kern="1200" dirty="0"/>
            <a:t> HUBa</a:t>
          </a:r>
          <a:endParaRPr lang="en-US" sz="2000" kern="1200" dirty="0"/>
        </a:p>
      </dsp:txBody>
      <dsp:txXfrm>
        <a:off x="37696" y="2569130"/>
        <a:ext cx="10501166" cy="696808"/>
      </dsp:txXfrm>
    </dsp:sp>
    <dsp:sp modelId="{EC16C42A-3E46-4F59-B44C-32F53CAD404E}">
      <dsp:nvSpPr>
        <dsp:cNvPr id="0" name=""/>
        <dsp:cNvSpPr/>
      </dsp:nvSpPr>
      <dsp:spPr>
        <a:xfrm>
          <a:off x="0" y="3403268"/>
          <a:ext cx="10576558" cy="772200"/>
        </a:xfrm>
        <a:prstGeom prst="roundRect">
          <a:avLst/>
        </a:prstGeom>
        <a:solidFill>
          <a:schemeClr val="accent2">
            <a:hueOff val="2529934"/>
            <a:satOff val="-47862"/>
            <a:lumOff val="-3334"/>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sr-Latn-RS" sz="2000" kern="1200" dirty="0"/>
            <a:t>5. RESURSNO ODRŽIV I NEZAVISAN NAČIN POSLOVANJA U SRBIJI</a:t>
          </a:r>
        </a:p>
      </dsp:txBody>
      <dsp:txXfrm>
        <a:off x="37696" y="3440964"/>
        <a:ext cx="10501166" cy="6968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99C21F-9619-4308-8044-33885C16E08C}">
      <dsp:nvSpPr>
        <dsp:cNvPr id="0" name=""/>
        <dsp:cNvSpPr/>
      </dsp:nvSpPr>
      <dsp:spPr>
        <a:xfrm>
          <a:off x="3615" y="130451"/>
          <a:ext cx="1957282" cy="117436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r-Latn-RS" sz="1600" kern="1200"/>
            <a:t>Zeleni dogovor</a:t>
          </a:r>
          <a:endParaRPr lang="en-US" sz="1600" kern="1200"/>
        </a:p>
      </dsp:txBody>
      <dsp:txXfrm>
        <a:off x="3615" y="130451"/>
        <a:ext cx="1957282" cy="1174369"/>
      </dsp:txXfrm>
    </dsp:sp>
    <dsp:sp modelId="{444AC08F-5DA4-419A-8F60-C5AC41418849}">
      <dsp:nvSpPr>
        <dsp:cNvPr id="0" name=""/>
        <dsp:cNvSpPr/>
      </dsp:nvSpPr>
      <dsp:spPr>
        <a:xfrm>
          <a:off x="2156626" y="130451"/>
          <a:ext cx="1957282" cy="117436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r-Latn-RS" sz="1600" kern="1200"/>
            <a:t>N</a:t>
          </a:r>
          <a:r>
            <a:rPr lang="en-US" sz="1600" kern="1200"/>
            <a:t>a</a:t>
          </a:r>
          <a:r>
            <a:rPr lang="sr-Latn-RS" sz="1600" kern="1200"/>
            <a:t>čela i  uloga cirkularne ekonomije </a:t>
          </a:r>
          <a:endParaRPr lang="en-US" sz="1600" kern="1200"/>
        </a:p>
      </dsp:txBody>
      <dsp:txXfrm>
        <a:off x="2156626" y="130451"/>
        <a:ext cx="1957282" cy="1174369"/>
      </dsp:txXfrm>
    </dsp:sp>
    <dsp:sp modelId="{66AF1640-B208-49AE-ABC7-23D4D66A95A0}">
      <dsp:nvSpPr>
        <dsp:cNvPr id="0" name=""/>
        <dsp:cNvSpPr/>
      </dsp:nvSpPr>
      <dsp:spPr>
        <a:xfrm>
          <a:off x="4309637" y="130451"/>
          <a:ext cx="1957282" cy="1174369"/>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r-Latn-RS" sz="1600" kern="1200"/>
            <a:t>Biznis modeli cirkularne ekonomije: </a:t>
          </a:r>
          <a:endParaRPr lang="en-US" sz="1600" kern="1200"/>
        </a:p>
      </dsp:txBody>
      <dsp:txXfrm>
        <a:off x="4309637" y="130451"/>
        <a:ext cx="1957282" cy="1174369"/>
      </dsp:txXfrm>
    </dsp:sp>
    <dsp:sp modelId="{CE005E95-8C4E-444D-BB7A-25EF5ED0670F}">
      <dsp:nvSpPr>
        <dsp:cNvPr id="0" name=""/>
        <dsp:cNvSpPr/>
      </dsp:nvSpPr>
      <dsp:spPr>
        <a:xfrm>
          <a:off x="6462648" y="130451"/>
          <a:ext cx="1957282" cy="11743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r-Latn-RS" sz="1600" kern="1200" dirty="0"/>
            <a:t>Ekonomija deljenja i pružanje usluga umesto kupovine samog proizvoda </a:t>
          </a:r>
          <a:endParaRPr lang="en-US" sz="1600" kern="1200" dirty="0"/>
        </a:p>
      </dsp:txBody>
      <dsp:txXfrm>
        <a:off x="6462648" y="130451"/>
        <a:ext cx="1957282" cy="1174369"/>
      </dsp:txXfrm>
    </dsp:sp>
    <dsp:sp modelId="{4905A7CF-C869-4C84-8698-78100BC2AF36}">
      <dsp:nvSpPr>
        <dsp:cNvPr id="0" name=""/>
        <dsp:cNvSpPr/>
      </dsp:nvSpPr>
      <dsp:spPr>
        <a:xfrm>
          <a:off x="8615660" y="130451"/>
          <a:ext cx="1957282" cy="1174369"/>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r-Latn-RS" sz="1600" kern="1200" dirty="0"/>
            <a:t>Ponovna upotreba iskorišćenih resursa</a:t>
          </a:r>
          <a:endParaRPr lang="en-US" sz="1600" kern="1200" dirty="0"/>
        </a:p>
      </dsp:txBody>
      <dsp:txXfrm>
        <a:off x="8615660" y="130451"/>
        <a:ext cx="1957282" cy="1174369"/>
      </dsp:txXfrm>
    </dsp:sp>
    <dsp:sp modelId="{22B67EAB-9127-4DCD-B4A4-8FC87591DB02}">
      <dsp:nvSpPr>
        <dsp:cNvPr id="0" name=""/>
        <dsp:cNvSpPr/>
      </dsp:nvSpPr>
      <dsp:spPr>
        <a:xfrm>
          <a:off x="3615" y="1500549"/>
          <a:ext cx="1957282" cy="117436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r-Latn-RS" sz="1600" kern="1200" dirty="0"/>
            <a:t>Produženi životni vek proizvoda </a:t>
          </a:r>
          <a:endParaRPr lang="en-US" sz="1600" kern="1200" dirty="0"/>
        </a:p>
      </dsp:txBody>
      <dsp:txXfrm>
        <a:off x="3615" y="1500549"/>
        <a:ext cx="1957282" cy="1174369"/>
      </dsp:txXfrm>
    </dsp:sp>
    <dsp:sp modelId="{ACB11C6C-A19E-4FD7-8FF3-6D68CEF63609}">
      <dsp:nvSpPr>
        <dsp:cNvPr id="0" name=""/>
        <dsp:cNvSpPr/>
      </dsp:nvSpPr>
      <dsp:spPr>
        <a:xfrm>
          <a:off x="2156626" y="1500549"/>
          <a:ext cx="1957282" cy="117436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r-Latn-RS" sz="1600" kern="1200" dirty="0"/>
            <a:t>Proizvod kao usluga </a:t>
          </a:r>
          <a:endParaRPr lang="en-US" sz="1600" kern="1200" dirty="0"/>
        </a:p>
      </dsp:txBody>
      <dsp:txXfrm>
        <a:off x="2156626" y="1500549"/>
        <a:ext cx="1957282" cy="1174369"/>
      </dsp:txXfrm>
    </dsp:sp>
    <dsp:sp modelId="{1EE3176E-9017-4416-A909-3EDB1E200121}">
      <dsp:nvSpPr>
        <dsp:cNvPr id="0" name=""/>
        <dsp:cNvSpPr/>
      </dsp:nvSpPr>
      <dsp:spPr>
        <a:xfrm>
          <a:off x="4309637" y="1500549"/>
          <a:ext cx="1957282" cy="1174369"/>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r-Latn-RS" sz="1600" kern="1200" dirty="0"/>
            <a:t>Eko  i modularni dizajn </a:t>
          </a:r>
          <a:endParaRPr lang="en-US" sz="1600" kern="1200" dirty="0"/>
        </a:p>
      </dsp:txBody>
      <dsp:txXfrm>
        <a:off x="4309637" y="1500549"/>
        <a:ext cx="1957282" cy="1174369"/>
      </dsp:txXfrm>
    </dsp:sp>
    <dsp:sp modelId="{BDA3EAED-616E-4C44-9297-31E1DC01E5F9}">
      <dsp:nvSpPr>
        <dsp:cNvPr id="0" name=""/>
        <dsp:cNvSpPr/>
      </dsp:nvSpPr>
      <dsp:spPr>
        <a:xfrm>
          <a:off x="6462648" y="1500549"/>
          <a:ext cx="1957282" cy="11743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r-Latn-RS" sz="1600" kern="1200" dirty="0"/>
            <a:t>Uloga ISTRAŽIVANJA I RAZVOJ  </a:t>
          </a:r>
          <a:endParaRPr lang="en-US" sz="1600" kern="1200" dirty="0"/>
        </a:p>
      </dsp:txBody>
      <dsp:txXfrm>
        <a:off x="6462648" y="1500549"/>
        <a:ext cx="1957282" cy="1174369"/>
      </dsp:txXfrm>
    </dsp:sp>
    <dsp:sp modelId="{92B382BB-262E-49DE-93BB-05EA545DB246}">
      <dsp:nvSpPr>
        <dsp:cNvPr id="0" name=""/>
        <dsp:cNvSpPr/>
      </dsp:nvSpPr>
      <dsp:spPr>
        <a:xfrm>
          <a:off x="8615660" y="1500549"/>
          <a:ext cx="1957282" cy="1174369"/>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r-Latn-RS" sz="1600" kern="1200" dirty="0"/>
            <a:t>Uloga</a:t>
          </a:r>
          <a:r>
            <a:rPr lang="sr-Latn-RS" sz="1600" kern="1200" baseline="0" dirty="0"/>
            <a:t> pravnog okvira i javnih politika</a:t>
          </a:r>
          <a:endParaRPr lang="en-US" sz="1600" kern="1200" dirty="0"/>
        </a:p>
      </dsp:txBody>
      <dsp:txXfrm>
        <a:off x="8615660" y="1500549"/>
        <a:ext cx="1957282" cy="1174369"/>
      </dsp:txXfrm>
    </dsp:sp>
    <dsp:sp modelId="{D8A91A57-A90A-4481-BC2D-221660F758D8}">
      <dsp:nvSpPr>
        <dsp:cNvPr id="0" name=""/>
        <dsp:cNvSpPr/>
      </dsp:nvSpPr>
      <dsp:spPr>
        <a:xfrm>
          <a:off x="3615" y="2870647"/>
          <a:ext cx="1957282" cy="117436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r-Latn-RS" sz="1600" kern="1200"/>
            <a:t>Otpad kao resurs, promena politike upravljanja otpadom </a:t>
          </a:r>
          <a:endParaRPr lang="en-US" sz="1600" kern="1200"/>
        </a:p>
      </dsp:txBody>
      <dsp:txXfrm>
        <a:off x="3615" y="2870647"/>
        <a:ext cx="1957282" cy="1174369"/>
      </dsp:txXfrm>
    </dsp:sp>
    <dsp:sp modelId="{AAAB0444-A287-4AAC-A9D0-B97AFD8EC8AD}">
      <dsp:nvSpPr>
        <dsp:cNvPr id="0" name=""/>
        <dsp:cNvSpPr/>
      </dsp:nvSpPr>
      <dsp:spPr>
        <a:xfrm>
          <a:off x="2156626" y="2870647"/>
          <a:ext cx="1957282" cy="117436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r-Latn-RS" sz="1600" kern="1200"/>
            <a:t>Obnovljivi izvori energije </a:t>
          </a:r>
          <a:endParaRPr lang="en-US" sz="1600" kern="1200"/>
        </a:p>
      </dsp:txBody>
      <dsp:txXfrm>
        <a:off x="2156626" y="2870647"/>
        <a:ext cx="1957282" cy="1174369"/>
      </dsp:txXfrm>
    </dsp:sp>
    <dsp:sp modelId="{E0984149-C377-41C7-98D0-A49F76CCACBA}">
      <dsp:nvSpPr>
        <dsp:cNvPr id="0" name=""/>
        <dsp:cNvSpPr/>
      </dsp:nvSpPr>
      <dsp:spPr>
        <a:xfrm>
          <a:off x="4309637" y="2870647"/>
          <a:ext cx="1957282" cy="1174369"/>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r-Latn-RS" sz="1600" kern="1200" dirty="0"/>
            <a:t>Uloga zelenih javnih nabavki </a:t>
          </a:r>
          <a:endParaRPr lang="en-US" sz="1600" kern="1200" dirty="0"/>
        </a:p>
      </dsp:txBody>
      <dsp:txXfrm>
        <a:off x="4309637" y="2870647"/>
        <a:ext cx="1957282" cy="1174369"/>
      </dsp:txXfrm>
    </dsp:sp>
    <dsp:sp modelId="{4F76CCAF-31E3-47B9-9EDE-4A0FF5E80F48}">
      <dsp:nvSpPr>
        <dsp:cNvPr id="0" name=""/>
        <dsp:cNvSpPr/>
      </dsp:nvSpPr>
      <dsp:spPr>
        <a:xfrm>
          <a:off x="6462648" y="2870647"/>
          <a:ext cx="1957282" cy="11743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r-Latn-RS" sz="1600" kern="1200" dirty="0"/>
            <a:t>Bespovratni</a:t>
          </a:r>
          <a:r>
            <a:rPr lang="sr-Latn-RS" sz="1600" kern="1200" baseline="0" dirty="0"/>
            <a:t> fondovi </a:t>
          </a:r>
          <a:endParaRPr lang="en-US" sz="1600" kern="1200" dirty="0"/>
        </a:p>
      </dsp:txBody>
      <dsp:txXfrm>
        <a:off x="6462648" y="2870647"/>
        <a:ext cx="1957282" cy="1174369"/>
      </dsp:txXfrm>
    </dsp:sp>
    <dsp:sp modelId="{4CBC922C-0148-4513-84AB-446F0659D6FF}">
      <dsp:nvSpPr>
        <dsp:cNvPr id="0" name=""/>
        <dsp:cNvSpPr/>
      </dsp:nvSpPr>
      <dsp:spPr>
        <a:xfrm>
          <a:off x="8615660" y="2870647"/>
          <a:ext cx="1957282" cy="1174369"/>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r-Latn-RS" sz="1600" kern="1200" dirty="0"/>
            <a:t>Digitalizacija u kontekstu CE </a:t>
          </a:r>
          <a:endParaRPr lang="en-US" sz="1600" kern="1200" dirty="0"/>
        </a:p>
      </dsp:txBody>
      <dsp:txXfrm>
        <a:off x="8615660" y="2870647"/>
        <a:ext cx="1957282" cy="117436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968FE-AD3D-444F-B6A8-796D946DC3A6}" type="datetimeFigureOut">
              <a:rPr lang="en-US" smtClean="0"/>
              <a:t>12/11/2020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112EAA-B504-4DE4-86AF-9234CC185AA8}" type="slidenum">
              <a:rPr lang="en-US" smtClean="0"/>
              <a:t>‹#›</a:t>
            </a:fld>
            <a:endParaRPr lang="en-US" dirty="0"/>
          </a:p>
        </p:txBody>
      </p:sp>
    </p:spTree>
    <p:extLst>
      <p:ext uri="{BB962C8B-B14F-4D97-AF65-F5344CB8AC3E}">
        <p14:creationId xmlns:p14="http://schemas.microsoft.com/office/powerpoint/2010/main" val="337008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198E66DD-51B1-4BF7-9539-DEA51BFAEFD8}" type="datetime1">
              <a:rPr lang="en-US" smtClean="0"/>
              <a:t>12/11/2020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7A6260-7573-4697-9E59-AA19A1D5C255}" type="datetime1">
              <a:rPr lang="en-US" smtClean="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AB049DE4-AD7B-432F-9E35-775F5F8CC6AD}" type="datetime1">
              <a:rPr lang="en-US" smtClean="0"/>
              <a:t>12/11/2020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42" name="Graphic 41">
            <a:extLst>
              <a:ext uri="{FF2B5EF4-FFF2-40B4-BE49-F238E27FC236}">
                <a16:creationId xmlns:a16="http://schemas.microsoft.com/office/drawing/2014/main" id="{5999553A-CAF8-4B46-8B69-C1DED98298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39779" y="4292877"/>
            <a:ext cx="11112442" cy="886968"/>
          </a:xfrm>
          <a:prstGeom prst="rect">
            <a:avLst/>
          </a:prstGeom>
        </p:spPr>
      </p:pic>
      <p:sp>
        <p:nvSpPr>
          <p:cNvPr id="20" name="Rectangle 19">
            <a:extLst>
              <a:ext uri="{FF2B5EF4-FFF2-40B4-BE49-F238E27FC236}">
                <a16:creationId xmlns:a16="http://schemas.microsoft.com/office/drawing/2014/main" id="{BB0C1002-EDED-47C7-BBA2-0EBFE1FC14DB}"/>
              </a:ext>
            </a:extLst>
          </p:cNvPr>
          <p:cNvSpPr/>
          <p:nvPr userDrawn="1"/>
        </p:nvSpPr>
        <p:spPr>
          <a:xfrm>
            <a:off x="6382512" y="4736362"/>
            <a:ext cx="1709928" cy="21305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Rectangle 18">
            <a:extLst>
              <a:ext uri="{FF2B5EF4-FFF2-40B4-BE49-F238E27FC236}">
                <a16:creationId xmlns:a16="http://schemas.microsoft.com/office/drawing/2014/main" id="{2761FF7F-8841-44E5-9A7F-42D7389C7783}"/>
              </a:ext>
            </a:extLst>
          </p:cNvPr>
          <p:cNvSpPr/>
          <p:nvPr userDrawn="1"/>
        </p:nvSpPr>
        <p:spPr>
          <a:xfrm>
            <a:off x="8659367" y="4736362"/>
            <a:ext cx="1709928" cy="21305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7" name="Rectangle 16">
            <a:extLst>
              <a:ext uri="{FF2B5EF4-FFF2-40B4-BE49-F238E27FC236}">
                <a16:creationId xmlns:a16="http://schemas.microsoft.com/office/drawing/2014/main" id="{2B4049FD-E1B8-46F0-9261-1D12DC233166}"/>
              </a:ext>
            </a:extLst>
          </p:cNvPr>
          <p:cNvSpPr/>
          <p:nvPr userDrawn="1"/>
        </p:nvSpPr>
        <p:spPr>
          <a:xfrm>
            <a:off x="1828800" y="4736362"/>
            <a:ext cx="1709928" cy="213055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lumMod val="75000"/>
                  <a:lumOff val="25000"/>
                </a:schemeClr>
              </a:solidFill>
            </a:endParaRPr>
          </a:p>
        </p:txBody>
      </p:sp>
      <p:sp>
        <p:nvSpPr>
          <p:cNvPr id="21" name="Rectangle 20">
            <a:extLst>
              <a:ext uri="{FF2B5EF4-FFF2-40B4-BE49-F238E27FC236}">
                <a16:creationId xmlns:a16="http://schemas.microsoft.com/office/drawing/2014/main" id="{3D8E1F2E-68BD-42F8-B40C-38178837E627}"/>
              </a:ext>
            </a:extLst>
          </p:cNvPr>
          <p:cNvSpPr/>
          <p:nvPr userDrawn="1"/>
        </p:nvSpPr>
        <p:spPr>
          <a:xfrm>
            <a:off x="4105656" y="4736362"/>
            <a:ext cx="1709928" cy="21305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 name="Title 1">
            <a:extLst>
              <a:ext uri="{FF2B5EF4-FFF2-40B4-BE49-F238E27FC236}">
                <a16:creationId xmlns:a16="http://schemas.microsoft.com/office/drawing/2014/main" id="{6574FE88-C8D9-446D-9CCF-05BB3D62C867}"/>
              </a:ext>
            </a:extLst>
          </p:cNvPr>
          <p:cNvSpPr>
            <a:spLocks noGrp="1"/>
          </p:cNvSpPr>
          <p:nvPr>
            <p:ph type="title" hasCustomPrompt="1"/>
          </p:nvPr>
        </p:nvSpPr>
        <p:spPr>
          <a:xfrm>
            <a:off x="1686791" y="374068"/>
            <a:ext cx="8818418" cy="469116"/>
          </a:xfrm>
        </p:spPr>
        <p:txBody>
          <a:bodyPr lIns="0" tIns="0" rIns="0" bIns="0"/>
          <a:lstStyle>
            <a:lvl1pPr algn="ctr">
              <a:defRPr>
                <a:solidFill>
                  <a:schemeClr val="tx1"/>
                </a:solidFill>
              </a:defRPr>
            </a:lvl1pPr>
          </a:lstStyle>
          <a:p>
            <a:r>
              <a:rPr lang="en-US" dirty="0"/>
              <a:t>CLICK TO EDIT MASTER TITLE STYLE</a:t>
            </a:r>
            <a:endParaRPr lang="ru-RU" dirty="0"/>
          </a:p>
        </p:txBody>
      </p:sp>
      <p:sp>
        <p:nvSpPr>
          <p:cNvPr id="10" name="Text Placeholder 9">
            <a:extLst>
              <a:ext uri="{FF2B5EF4-FFF2-40B4-BE49-F238E27FC236}">
                <a16:creationId xmlns:a16="http://schemas.microsoft.com/office/drawing/2014/main" id="{72585CCA-7E8D-4801-BD69-EE6074D6F70D}"/>
              </a:ext>
            </a:extLst>
          </p:cNvPr>
          <p:cNvSpPr>
            <a:spLocks noGrp="1"/>
          </p:cNvSpPr>
          <p:nvPr>
            <p:ph type="body" sz="quarter" idx="14"/>
          </p:nvPr>
        </p:nvSpPr>
        <p:spPr>
          <a:xfrm>
            <a:off x="1687513" y="899824"/>
            <a:ext cx="8816975" cy="337380"/>
          </a:xfrm>
        </p:spPr>
        <p:txBody>
          <a:bodyPr lIns="0" tIns="0" rIns="0" bIns="0">
            <a:normAutofit/>
          </a:bodyPr>
          <a:lstStyle>
            <a:lvl1pPr marL="0" indent="0" algn="ctr">
              <a:buNone/>
              <a:defRPr sz="2000">
                <a:solidFill>
                  <a:schemeClr val="tx1"/>
                </a:solidFill>
              </a:defRPr>
            </a:lvl1pPr>
          </a:lstStyle>
          <a:p>
            <a:pPr lvl="0"/>
            <a:r>
              <a:rPr lang="en-US"/>
              <a:t>Click to edit Master text styles</a:t>
            </a:r>
          </a:p>
        </p:txBody>
      </p:sp>
      <p:cxnSp>
        <p:nvCxnSpPr>
          <p:cNvPr id="36" name="Straight Connector 35">
            <a:extLst>
              <a:ext uri="{FF2B5EF4-FFF2-40B4-BE49-F238E27FC236}">
                <a16:creationId xmlns:a16="http://schemas.microsoft.com/office/drawing/2014/main" id="{7151A24C-5AE7-4C88-A756-96BF7217B67D}"/>
              </a:ext>
            </a:extLst>
          </p:cNvPr>
          <p:cNvCxnSpPr/>
          <p:nvPr userDrawn="1"/>
        </p:nvCxnSpPr>
        <p:spPr>
          <a:xfrm>
            <a:off x="1061013" y="4736362"/>
            <a:ext cx="10116000"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pic>
        <p:nvPicPr>
          <p:cNvPr id="44" name="Graphic 43">
            <a:extLst>
              <a:ext uri="{FF2B5EF4-FFF2-40B4-BE49-F238E27FC236}">
                <a16:creationId xmlns:a16="http://schemas.microsoft.com/office/drawing/2014/main" id="{A8E93428-4ED9-4325-A388-C3ADA2D317DC}"/>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72150" y="1624253"/>
            <a:ext cx="1353312" cy="910641"/>
          </a:xfrm>
          <a:prstGeom prst="rect">
            <a:avLst/>
          </a:prstGeom>
        </p:spPr>
      </p:pic>
      <p:pic>
        <p:nvPicPr>
          <p:cNvPr id="45" name="Graphic 44">
            <a:extLst>
              <a:ext uri="{FF2B5EF4-FFF2-40B4-BE49-F238E27FC236}">
                <a16:creationId xmlns:a16="http://schemas.microsoft.com/office/drawing/2014/main" id="{FF6F2B9C-2242-4858-9F13-D35A8AA12DDC}"/>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2021221" y="2336241"/>
            <a:ext cx="1353550" cy="910800"/>
          </a:xfrm>
          <a:prstGeom prst="rect">
            <a:avLst/>
          </a:prstGeom>
        </p:spPr>
      </p:pic>
      <p:pic>
        <p:nvPicPr>
          <p:cNvPr id="46" name="Graphic 45">
            <a:extLst>
              <a:ext uri="{FF2B5EF4-FFF2-40B4-BE49-F238E27FC236}">
                <a16:creationId xmlns:a16="http://schemas.microsoft.com/office/drawing/2014/main" id="{D4EDCF5A-7BDE-4D6B-ABD0-3AB65F1C2F98}"/>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flipH="1">
            <a:off x="2878156" y="3067948"/>
            <a:ext cx="1353550" cy="910800"/>
          </a:xfrm>
          <a:prstGeom prst="rect">
            <a:avLst/>
          </a:prstGeom>
        </p:spPr>
      </p:pic>
      <p:pic>
        <p:nvPicPr>
          <p:cNvPr id="47" name="Graphic 46">
            <a:extLst>
              <a:ext uri="{FF2B5EF4-FFF2-40B4-BE49-F238E27FC236}">
                <a16:creationId xmlns:a16="http://schemas.microsoft.com/office/drawing/2014/main" id="{E05A8C23-CD04-4CC0-81F0-B51ED25D6FA4}"/>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3718101" y="1624094"/>
            <a:ext cx="1353550" cy="910800"/>
          </a:xfrm>
          <a:prstGeom prst="rect">
            <a:avLst/>
          </a:prstGeom>
        </p:spPr>
      </p:pic>
      <p:pic>
        <p:nvPicPr>
          <p:cNvPr id="48" name="Graphic 47">
            <a:extLst>
              <a:ext uri="{FF2B5EF4-FFF2-40B4-BE49-F238E27FC236}">
                <a16:creationId xmlns:a16="http://schemas.microsoft.com/office/drawing/2014/main" id="{8BA30145-14AC-4F49-90EC-CCD6C9B03413}"/>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4567653" y="2336241"/>
            <a:ext cx="1353550" cy="910800"/>
          </a:xfrm>
          <a:prstGeom prst="rect">
            <a:avLst/>
          </a:prstGeom>
        </p:spPr>
      </p:pic>
      <p:pic>
        <p:nvPicPr>
          <p:cNvPr id="49" name="Graphic 48">
            <a:extLst>
              <a:ext uri="{FF2B5EF4-FFF2-40B4-BE49-F238E27FC236}">
                <a16:creationId xmlns:a16="http://schemas.microsoft.com/office/drawing/2014/main" id="{FC502391-D2FD-42C0-A3AD-CFBA0E74FD9D}"/>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flipH="1">
            <a:off x="5422647" y="3067948"/>
            <a:ext cx="1353550" cy="910800"/>
          </a:xfrm>
          <a:prstGeom prst="rect">
            <a:avLst/>
          </a:prstGeom>
        </p:spPr>
      </p:pic>
      <p:pic>
        <p:nvPicPr>
          <p:cNvPr id="50" name="Graphic 49">
            <a:extLst>
              <a:ext uri="{FF2B5EF4-FFF2-40B4-BE49-F238E27FC236}">
                <a16:creationId xmlns:a16="http://schemas.microsoft.com/office/drawing/2014/main" id="{DC5D8DB9-127D-4F50-9EFA-69CCD2DD3FED}"/>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6264290" y="1624094"/>
            <a:ext cx="1353550" cy="910800"/>
          </a:xfrm>
          <a:prstGeom prst="rect">
            <a:avLst/>
          </a:prstGeom>
        </p:spPr>
      </p:pic>
      <p:pic>
        <p:nvPicPr>
          <p:cNvPr id="51" name="Graphic 50">
            <a:extLst>
              <a:ext uri="{FF2B5EF4-FFF2-40B4-BE49-F238E27FC236}">
                <a16:creationId xmlns:a16="http://schemas.microsoft.com/office/drawing/2014/main" id="{2B68CE4F-9334-460A-AC16-FD7B9D4834FB}"/>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7114085" y="2336241"/>
            <a:ext cx="1353550" cy="910800"/>
          </a:xfrm>
          <a:prstGeom prst="rect">
            <a:avLst/>
          </a:prstGeom>
        </p:spPr>
      </p:pic>
      <p:pic>
        <p:nvPicPr>
          <p:cNvPr id="52" name="Graphic 51">
            <a:extLst>
              <a:ext uri="{FF2B5EF4-FFF2-40B4-BE49-F238E27FC236}">
                <a16:creationId xmlns:a16="http://schemas.microsoft.com/office/drawing/2014/main" id="{5FA82588-8741-4458-86A7-BD172C98E263}"/>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flipH="1">
            <a:off x="7967138" y="3067948"/>
            <a:ext cx="1353550" cy="910800"/>
          </a:xfrm>
          <a:prstGeom prst="rect">
            <a:avLst/>
          </a:prstGeom>
        </p:spPr>
      </p:pic>
      <p:pic>
        <p:nvPicPr>
          <p:cNvPr id="53" name="Graphic 52">
            <a:extLst>
              <a:ext uri="{FF2B5EF4-FFF2-40B4-BE49-F238E27FC236}">
                <a16:creationId xmlns:a16="http://schemas.microsoft.com/office/drawing/2014/main" id="{E12826DC-5450-4E6F-B4D7-AB820553447F}"/>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8810478" y="1624094"/>
            <a:ext cx="1353550" cy="910800"/>
          </a:xfrm>
          <a:prstGeom prst="rect">
            <a:avLst/>
          </a:prstGeom>
        </p:spPr>
      </p:pic>
      <p:pic>
        <p:nvPicPr>
          <p:cNvPr id="54" name="Graphic 53">
            <a:extLst>
              <a:ext uri="{FF2B5EF4-FFF2-40B4-BE49-F238E27FC236}">
                <a16:creationId xmlns:a16="http://schemas.microsoft.com/office/drawing/2014/main" id="{A29C7905-A84A-435C-ACA8-104D43D82189}"/>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9660516" y="2336241"/>
            <a:ext cx="1353550" cy="910800"/>
          </a:xfrm>
          <a:prstGeom prst="rect">
            <a:avLst/>
          </a:prstGeom>
        </p:spPr>
      </p:pic>
      <p:pic>
        <p:nvPicPr>
          <p:cNvPr id="55" name="Graphic 54">
            <a:extLst>
              <a:ext uri="{FF2B5EF4-FFF2-40B4-BE49-F238E27FC236}">
                <a16:creationId xmlns:a16="http://schemas.microsoft.com/office/drawing/2014/main" id="{69367B0D-F81F-4674-A1B1-5A4542621446}"/>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flipH="1">
            <a:off x="10511628" y="3067948"/>
            <a:ext cx="1353550" cy="910800"/>
          </a:xfrm>
          <a:prstGeom prst="rect">
            <a:avLst/>
          </a:prstGeom>
        </p:spPr>
      </p:pic>
      <p:pic>
        <p:nvPicPr>
          <p:cNvPr id="58" name="Graphic 57">
            <a:extLst>
              <a:ext uri="{FF2B5EF4-FFF2-40B4-BE49-F238E27FC236}">
                <a16:creationId xmlns:a16="http://schemas.microsoft.com/office/drawing/2014/main" id="{2F06B201-75A9-4318-9FB7-162ACF268913}"/>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3549153" y="3977811"/>
            <a:ext cx="3534" cy="576072"/>
          </a:xfrm>
          <a:prstGeom prst="rect">
            <a:avLst/>
          </a:prstGeom>
        </p:spPr>
      </p:pic>
      <p:cxnSp>
        <p:nvCxnSpPr>
          <p:cNvPr id="60" name="Straight Connector 59">
            <a:extLst>
              <a:ext uri="{FF2B5EF4-FFF2-40B4-BE49-F238E27FC236}">
                <a16:creationId xmlns:a16="http://schemas.microsoft.com/office/drawing/2014/main" id="{683B5AB1-7EBB-41FA-91A7-C559D3C99B65}"/>
              </a:ext>
            </a:extLst>
          </p:cNvPr>
          <p:cNvCxnSpPr/>
          <p:nvPr userDrawn="1"/>
        </p:nvCxnSpPr>
        <p:spPr>
          <a:xfrm>
            <a:off x="1848806" y="2530720"/>
            <a:ext cx="0" cy="2075688"/>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9E9CD576-7A1C-4CD4-9D8A-7B399C2CA3B1}"/>
              </a:ext>
            </a:extLst>
          </p:cNvPr>
          <p:cNvCxnSpPr>
            <a:cxnSpLocks/>
          </p:cNvCxnSpPr>
          <p:nvPr userDrawn="1"/>
        </p:nvCxnSpPr>
        <p:spPr>
          <a:xfrm>
            <a:off x="2697996" y="3247041"/>
            <a:ext cx="0" cy="1314151"/>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7BD786A0-A137-4606-ADCE-C6927B42099B}"/>
              </a:ext>
            </a:extLst>
          </p:cNvPr>
          <p:cNvCxnSpPr/>
          <p:nvPr userDrawn="1"/>
        </p:nvCxnSpPr>
        <p:spPr>
          <a:xfrm>
            <a:off x="9487312" y="2530720"/>
            <a:ext cx="0" cy="2075688"/>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5815CBB7-9DB2-4084-9FAD-EAF1EC4885E3}"/>
              </a:ext>
            </a:extLst>
          </p:cNvPr>
          <p:cNvCxnSpPr>
            <a:cxnSpLocks/>
          </p:cNvCxnSpPr>
          <p:nvPr userDrawn="1"/>
        </p:nvCxnSpPr>
        <p:spPr>
          <a:xfrm>
            <a:off x="10335814" y="3247041"/>
            <a:ext cx="0" cy="1314151"/>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F26B1C5-95B6-45FA-A9CD-A905D2137F41}"/>
              </a:ext>
            </a:extLst>
          </p:cNvPr>
          <p:cNvCxnSpPr>
            <a:cxnSpLocks/>
            <a:stCxn id="55" idx="2"/>
          </p:cNvCxnSpPr>
          <p:nvPr userDrawn="1"/>
        </p:nvCxnSpPr>
        <p:spPr>
          <a:xfrm flipH="1">
            <a:off x="11188261" y="3978748"/>
            <a:ext cx="142" cy="582444"/>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87AFA7F4-DFBA-48DD-A963-33300EA6DCB7}"/>
              </a:ext>
            </a:extLst>
          </p:cNvPr>
          <p:cNvCxnSpPr/>
          <p:nvPr userDrawn="1"/>
        </p:nvCxnSpPr>
        <p:spPr>
          <a:xfrm>
            <a:off x="6941144" y="2530720"/>
            <a:ext cx="0" cy="2075688"/>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C9273F8B-484B-4948-A3EB-B4FEDFB903E9}"/>
              </a:ext>
            </a:extLst>
          </p:cNvPr>
          <p:cNvCxnSpPr/>
          <p:nvPr userDrawn="1"/>
        </p:nvCxnSpPr>
        <p:spPr>
          <a:xfrm>
            <a:off x="4394975" y="2530720"/>
            <a:ext cx="0" cy="2075688"/>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pic>
        <p:nvPicPr>
          <p:cNvPr id="72" name="Graphic 71">
            <a:extLst>
              <a:ext uri="{FF2B5EF4-FFF2-40B4-BE49-F238E27FC236}">
                <a16:creationId xmlns:a16="http://schemas.microsoft.com/office/drawing/2014/main" id="{FA075AB9-B34D-4B15-BCFC-4BF1B6243A91}"/>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6090242" y="3946744"/>
            <a:ext cx="3534" cy="576072"/>
          </a:xfrm>
          <a:prstGeom prst="rect">
            <a:avLst/>
          </a:prstGeom>
        </p:spPr>
      </p:pic>
      <p:cxnSp>
        <p:nvCxnSpPr>
          <p:cNvPr id="73" name="Straight Connector 72">
            <a:extLst>
              <a:ext uri="{FF2B5EF4-FFF2-40B4-BE49-F238E27FC236}">
                <a16:creationId xmlns:a16="http://schemas.microsoft.com/office/drawing/2014/main" id="{DCD61995-16DF-4B2C-89CB-A72CAF07D9B3}"/>
              </a:ext>
            </a:extLst>
          </p:cNvPr>
          <p:cNvCxnSpPr>
            <a:cxnSpLocks/>
          </p:cNvCxnSpPr>
          <p:nvPr userDrawn="1"/>
        </p:nvCxnSpPr>
        <p:spPr>
          <a:xfrm>
            <a:off x="5243935" y="3215974"/>
            <a:ext cx="0" cy="1314151"/>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pic>
        <p:nvPicPr>
          <p:cNvPr id="74" name="Graphic 73">
            <a:extLst>
              <a:ext uri="{FF2B5EF4-FFF2-40B4-BE49-F238E27FC236}">
                <a16:creationId xmlns:a16="http://schemas.microsoft.com/office/drawing/2014/main" id="{C8CEB2D1-FD5A-4675-9E26-EEA68EFB9B84}"/>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8631332" y="3977811"/>
            <a:ext cx="3534" cy="576072"/>
          </a:xfrm>
          <a:prstGeom prst="rect">
            <a:avLst/>
          </a:prstGeom>
        </p:spPr>
      </p:pic>
      <p:cxnSp>
        <p:nvCxnSpPr>
          <p:cNvPr id="75" name="Straight Connector 74">
            <a:extLst>
              <a:ext uri="{FF2B5EF4-FFF2-40B4-BE49-F238E27FC236}">
                <a16:creationId xmlns:a16="http://schemas.microsoft.com/office/drawing/2014/main" id="{BF8628E3-930B-41FE-A903-DB4F8A73E3F2}"/>
              </a:ext>
            </a:extLst>
          </p:cNvPr>
          <p:cNvCxnSpPr>
            <a:cxnSpLocks/>
          </p:cNvCxnSpPr>
          <p:nvPr userDrawn="1"/>
        </p:nvCxnSpPr>
        <p:spPr>
          <a:xfrm>
            <a:off x="7789874" y="3247041"/>
            <a:ext cx="0" cy="1314151"/>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78" name="Text Placeholder 76">
            <a:extLst>
              <a:ext uri="{FF2B5EF4-FFF2-40B4-BE49-F238E27FC236}">
                <a16:creationId xmlns:a16="http://schemas.microsoft.com/office/drawing/2014/main" id="{E5A98CC2-08EF-44B9-8B89-5C46257219BC}"/>
              </a:ext>
            </a:extLst>
          </p:cNvPr>
          <p:cNvSpPr>
            <a:spLocks noGrp="1"/>
          </p:cNvSpPr>
          <p:nvPr>
            <p:ph type="body" sz="quarter" idx="15" hasCustomPrompt="1"/>
          </p:nvPr>
        </p:nvSpPr>
        <p:spPr>
          <a:xfrm>
            <a:off x="745212" y="4480761"/>
            <a:ext cx="512064" cy="511200"/>
          </a:xfrm>
          <a:prstGeom prst="ellipse">
            <a:avLst/>
          </a:prstGeom>
          <a:solidFill>
            <a:schemeClr val="bg1"/>
          </a:solidFill>
        </p:spPr>
        <p:txBody>
          <a:bodyPr lIns="0" tIns="0" rIns="0" bIns="0" anchor="ctr" anchorCtr="0">
            <a:noAutofit/>
          </a:bodyPr>
          <a:lstStyle>
            <a:lvl1pPr marL="0" indent="0" algn="ctr">
              <a:buNone/>
              <a:defRPr sz="1200" b="1">
                <a:solidFill>
                  <a:schemeClr val="tx1"/>
                </a:solidFill>
                <a:latin typeface="+mj-lt"/>
              </a:defRPr>
            </a:lvl1pPr>
            <a:lvl2pPr>
              <a:defRPr sz="1500" b="1">
                <a:latin typeface="+mj-lt"/>
              </a:defRPr>
            </a:lvl2pPr>
            <a:lvl3pPr>
              <a:defRPr sz="1500" b="1">
                <a:latin typeface="+mj-lt"/>
              </a:defRPr>
            </a:lvl3pPr>
            <a:lvl4pPr>
              <a:defRPr sz="1500" b="1">
                <a:latin typeface="+mj-lt"/>
              </a:defRPr>
            </a:lvl4pPr>
            <a:lvl5pPr>
              <a:defRPr sz="1500" b="1">
                <a:latin typeface="+mj-lt"/>
              </a:defRPr>
            </a:lvl5pPr>
          </a:lstStyle>
          <a:p>
            <a:pPr lvl="0"/>
            <a:r>
              <a:rPr lang="en-US" dirty="0"/>
              <a:t>DEC</a:t>
            </a:r>
            <a:endParaRPr lang="ru-RU" dirty="0"/>
          </a:p>
        </p:txBody>
      </p:sp>
      <p:sp>
        <p:nvSpPr>
          <p:cNvPr id="80" name="Text Placeholder 76">
            <a:extLst>
              <a:ext uri="{FF2B5EF4-FFF2-40B4-BE49-F238E27FC236}">
                <a16:creationId xmlns:a16="http://schemas.microsoft.com/office/drawing/2014/main" id="{F4DC2690-03AF-4032-8ED5-C3D1D4EC32E4}"/>
              </a:ext>
            </a:extLst>
          </p:cNvPr>
          <p:cNvSpPr>
            <a:spLocks noGrp="1"/>
          </p:cNvSpPr>
          <p:nvPr>
            <p:ph type="body" sz="quarter" idx="16" hasCustomPrompt="1"/>
          </p:nvPr>
        </p:nvSpPr>
        <p:spPr>
          <a:xfrm>
            <a:off x="10928131" y="4480330"/>
            <a:ext cx="512064" cy="511200"/>
          </a:xfrm>
          <a:prstGeom prst="ellipse">
            <a:avLst/>
          </a:prstGeom>
          <a:solidFill>
            <a:schemeClr val="bg1"/>
          </a:solidFill>
        </p:spPr>
        <p:txBody>
          <a:bodyPr lIns="0" tIns="0" rIns="0" bIns="0" anchor="ctr" anchorCtr="0">
            <a:noAutofit/>
          </a:bodyPr>
          <a:lstStyle>
            <a:lvl1pPr marL="0" indent="0" algn="ctr">
              <a:buNone/>
              <a:defRPr sz="1200" b="1">
                <a:solidFill>
                  <a:schemeClr val="tx1"/>
                </a:solidFill>
                <a:latin typeface="+mj-lt"/>
              </a:defRPr>
            </a:lvl1pPr>
            <a:lvl2pPr>
              <a:defRPr sz="1500" b="1">
                <a:latin typeface="+mj-lt"/>
              </a:defRPr>
            </a:lvl2pPr>
            <a:lvl3pPr>
              <a:defRPr sz="1500" b="1">
                <a:latin typeface="+mj-lt"/>
              </a:defRPr>
            </a:lvl3pPr>
            <a:lvl4pPr>
              <a:defRPr sz="1500" b="1">
                <a:latin typeface="+mj-lt"/>
              </a:defRPr>
            </a:lvl4pPr>
            <a:lvl5pPr>
              <a:defRPr sz="1500" b="1">
                <a:latin typeface="+mj-lt"/>
              </a:defRPr>
            </a:lvl5pPr>
          </a:lstStyle>
          <a:p>
            <a:pPr lvl="0"/>
            <a:r>
              <a:rPr lang="en-US" dirty="0"/>
              <a:t>DEC</a:t>
            </a:r>
            <a:endParaRPr lang="ru-RU" dirty="0"/>
          </a:p>
        </p:txBody>
      </p:sp>
      <p:sp>
        <p:nvSpPr>
          <p:cNvPr id="81" name="Text Placeholder 76">
            <a:extLst>
              <a:ext uri="{FF2B5EF4-FFF2-40B4-BE49-F238E27FC236}">
                <a16:creationId xmlns:a16="http://schemas.microsoft.com/office/drawing/2014/main" id="{0AF910D7-25F6-4C1D-BD02-BA0984AD56F9}"/>
              </a:ext>
            </a:extLst>
          </p:cNvPr>
          <p:cNvSpPr>
            <a:spLocks noGrp="1"/>
          </p:cNvSpPr>
          <p:nvPr>
            <p:ph type="body" sz="quarter" idx="17" hasCustomPrompt="1"/>
          </p:nvPr>
        </p:nvSpPr>
        <p:spPr>
          <a:xfrm>
            <a:off x="5836674" y="4480761"/>
            <a:ext cx="512064" cy="511200"/>
          </a:xfrm>
          <a:prstGeom prst="ellipse">
            <a:avLst/>
          </a:prstGeom>
          <a:solidFill>
            <a:schemeClr val="bg1"/>
          </a:solidFill>
        </p:spPr>
        <p:txBody>
          <a:bodyPr lIns="0" tIns="0" rIns="0" bIns="0" anchor="ctr" anchorCtr="0">
            <a:noAutofit/>
          </a:bodyPr>
          <a:lstStyle>
            <a:lvl1pPr marL="0" indent="0" algn="ctr">
              <a:buNone/>
              <a:defRPr sz="1200" b="1">
                <a:solidFill>
                  <a:schemeClr val="tx1"/>
                </a:solidFill>
                <a:latin typeface="+mj-lt"/>
              </a:defRPr>
            </a:lvl1pPr>
            <a:lvl2pPr>
              <a:defRPr sz="1500" b="1">
                <a:latin typeface="+mj-lt"/>
              </a:defRPr>
            </a:lvl2pPr>
            <a:lvl3pPr>
              <a:defRPr sz="1500" b="1">
                <a:latin typeface="+mj-lt"/>
              </a:defRPr>
            </a:lvl3pPr>
            <a:lvl4pPr>
              <a:defRPr sz="1500" b="1">
                <a:latin typeface="+mj-lt"/>
              </a:defRPr>
            </a:lvl4pPr>
            <a:lvl5pPr>
              <a:defRPr sz="1500" b="1">
                <a:latin typeface="+mj-lt"/>
              </a:defRPr>
            </a:lvl5pPr>
          </a:lstStyle>
          <a:p>
            <a:pPr lvl="0"/>
            <a:r>
              <a:rPr lang="en-US" dirty="0"/>
              <a:t>JUN</a:t>
            </a:r>
            <a:endParaRPr lang="ru-RU" dirty="0"/>
          </a:p>
        </p:txBody>
      </p:sp>
      <p:sp>
        <p:nvSpPr>
          <p:cNvPr id="82" name="Text Placeholder 76">
            <a:extLst>
              <a:ext uri="{FF2B5EF4-FFF2-40B4-BE49-F238E27FC236}">
                <a16:creationId xmlns:a16="http://schemas.microsoft.com/office/drawing/2014/main" id="{978CD251-9E38-4039-B45B-81542FDA1D87}"/>
              </a:ext>
            </a:extLst>
          </p:cNvPr>
          <p:cNvSpPr>
            <a:spLocks noGrp="1"/>
          </p:cNvSpPr>
          <p:nvPr>
            <p:ph type="body" sz="quarter" idx="18" hasCustomPrompt="1"/>
          </p:nvPr>
        </p:nvSpPr>
        <p:spPr>
          <a:xfrm>
            <a:off x="1593789" y="4480761"/>
            <a:ext cx="512064" cy="511200"/>
          </a:xfrm>
          <a:prstGeom prst="ellipse">
            <a:avLst/>
          </a:prstGeom>
          <a:solidFill>
            <a:schemeClr val="bg1"/>
          </a:solidFill>
        </p:spPr>
        <p:txBody>
          <a:bodyPr lIns="0" tIns="0" rIns="0" bIns="0" anchor="ctr" anchorCtr="0">
            <a:noAutofit/>
          </a:bodyPr>
          <a:lstStyle>
            <a:lvl1pPr marL="0" indent="0" algn="ctr">
              <a:buNone/>
              <a:defRPr sz="1200" b="1">
                <a:solidFill>
                  <a:schemeClr val="tx1"/>
                </a:solidFill>
                <a:latin typeface="+mj-lt"/>
              </a:defRPr>
            </a:lvl1pPr>
            <a:lvl2pPr>
              <a:defRPr sz="1500" b="1">
                <a:latin typeface="+mj-lt"/>
              </a:defRPr>
            </a:lvl2pPr>
            <a:lvl3pPr>
              <a:defRPr sz="1500" b="1">
                <a:latin typeface="+mj-lt"/>
              </a:defRPr>
            </a:lvl3pPr>
            <a:lvl4pPr>
              <a:defRPr sz="1500" b="1">
                <a:latin typeface="+mj-lt"/>
              </a:defRPr>
            </a:lvl4pPr>
            <a:lvl5pPr>
              <a:defRPr sz="1500" b="1">
                <a:latin typeface="+mj-lt"/>
              </a:defRPr>
            </a:lvl5pPr>
          </a:lstStyle>
          <a:p>
            <a:pPr lvl="0"/>
            <a:r>
              <a:rPr lang="en-US" dirty="0"/>
              <a:t>JAN</a:t>
            </a:r>
            <a:endParaRPr lang="ru-RU" dirty="0"/>
          </a:p>
        </p:txBody>
      </p:sp>
      <p:sp>
        <p:nvSpPr>
          <p:cNvPr id="83" name="Text Placeholder 76">
            <a:extLst>
              <a:ext uri="{FF2B5EF4-FFF2-40B4-BE49-F238E27FC236}">
                <a16:creationId xmlns:a16="http://schemas.microsoft.com/office/drawing/2014/main" id="{8862AB59-B495-40FF-A96A-A50D5CB73DE2}"/>
              </a:ext>
            </a:extLst>
          </p:cNvPr>
          <p:cNvSpPr>
            <a:spLocks noGrp="1"/>
          </p:cNvSpPr>
          <p:nvPr>
            <p:ph type="body" sz="quarter" idx="19" hasCustomPrompt="1"/>
          </p:nvPr>
        </p:nvSpPr>
        <p:spPr>
          <a:xfrm>
            <a:off x="4139520" y="4480761"/>
            <a:ext cx="512064" cy="511200"/>
          </a:xfrm>
          <a:prstGeom prst="ellipse">
            <a:avLst/>
          </a:prstGeom>
          <a:solidFill>
            <a:schemeClr val="bg1"/>
          </a:solidFill>
        </p:spPr>
        <p:txBody>
          <a:bodyPr lIns="0" tIns="0" rIns="0" bIns="0" anchor="ctr" anchorCtr="0">
            <a:noAutofit/>
          </a:bodyPr>
          <a:lstStyle>
            <a:lvl1pPr marL="0" indent="0" algn="ctr">
              <a:buNone/>
              <a:defRPr sz="1200" b="1">
                <a:solidFill>
                  <a:schemeClr val="tx1"/>
                </a:solidFill>
                <a:latin typeface="+mj-lt"/>
              </a:defRPr>
            </a:lvl1pPr>
            <a:lvl2pPr>
              <a:defRPr sz="1500" b="1">
                <a:latin typeface="+mj-lt"/>
              </a:defRPr>
            </a:lvl2pPr>
            <a:lvl3pPr>
              <a:defRPr sz="1500" b="1">
                <a:latin typeface="+mj-lt"/>
              </a:defRPr>
            </a:lvl3pPr>
            <a:lvl4pPr>
              <a:defRPr sz="1500" b="1">
                <a:latin typeface="+mj-lt"/>
              </a:defRPr>
            </a:lvl4pPr>
            <a:lvl5pPr>
              <a:defRPr sz="1500" b="1">
                <a:latin typeface="+mj-lt"/>
              </a:defRPr>
            </a:lvl5pPr>
          </a:lstStyle>
          <a:p>
            <a:pPr lvl="0"/>
            <a:r>
              <a:rPr lang="en-US" dirty="0"/>
              <a:t>APR</a:t>
            </a:r>
            <a:endParaRPr lang="ru-RU" dirty="0"/>
          </a:p>
        </p:txBody>
      </p:sp>
      <p:sp>
        <p:nvSpPr>
          <p:cNvPr id="84" name="Text Placeholder 76">
            <a:extLst>
              <a:ext uri="{FF2B5EF4-FFF2-40B4-BE49-F238E27FC236}">
                <a16:creationId xmlns:a16="http://schemas.microsoft.com/office/drawing/2014/main" id="{4C07DD8A-3623-4BD9-8482-B9476DAB2DFD}"/>
              </a:ext>
            </a:extLst>
          </p:cNvPr>
          <p:cNvSpPr>
            <a:spLocks noGrp="1"/>
          </p:cNvSpPr>
          <p:nvPr>
            <p:ph type="body" sz="quarter" idx="20" hasCustomPrompt="1"/>
          </p:nvPr>
        </p:nvSpPr>
        <p:spPr>
          <a:xfrm>
            <a:off x="4988097" y="4480761"/>
            <a:ext cx="512064" cy="511200"/>
          </a:xfrm>
          <a:prstGeom prst="ellipse">
            <a:avLst/>
          </a:prstGeom>
          <a:solidFill>
            <a:schemeClr val="bg1"/>
          </a:solidFill>
        </p:spPr>
        <p:txBody>
          <a:bodyPr lIns="0" tIns="0" rIns="0" bIns="0" anchor="ctr" anchorCtr="0">
            <a:noAutofit/>
          </a:bodyPr>
          <a:lstStyle>
            <a:lvl1pPr marL="0" indent="0" algn="ctr">
              <a:buNone/>
              <a:defRPr sz="1200" b="1">
                <a:solidFill>
                  <a:schemeClr val="tx1"/>
                </a:solidFill>
                <a:latin typeface="+mj-lt"/>
              </a:defRPr>
            </a:lvl1pPr>
            <a:lvl2pPr>
              <a:defRPr sz="1500" b="1">
                <a:latin typeface="+mj-lt"/>
              </a:defRPr>
            </a:lvl2pPr>
            <a:lvl3pPr>
              <a:defRPr sz="1500" b="1">
                <a:latin typeface="+mj-lt"/>
              </a:defRPr>
            </a:lvl3pPr>
            <a:lvl4pPr>
              <a:defRPr sz="1500" b="1">
                <a:latin typeface="+mj-lt"/>
              </a:defRPr>
            </a:lvl4pPr>
            <a:lvl5pPr>
              <a:defRPr sz="1500" b="1">
                <a:latin typeface="+mj-lt"/>
              </a:defRPr>
            </a:lvl5pPr>
          </a:lstStyle>
          <a:p>
            <a:pPr lvl="0"/>
            <a:r>
              <a:rPr lang="en-US" dirty="0"/>
              <a:t>MAY</a:t>
            </a:r>
            <a:endParaRPr lang="ru-RU" dirty="0"/>
          </a:p>
        </p:txBody>
      </p:sp>
      <p:sp>
        <p:nvSpPr>
          <p:cNvPr id="85" name="Text Placeholder 76">
            <a:extLst>
              <a:ext uri="{FF2B5EF4-FFF2-40B4-BE49-F238E27FC236}">
                <a16:creationId xmlns:a16="http://schemas.microsoft.com/office/drawing/2014/main" id="{18C43019-5630-404E-8141-4CD73CCF36BD}"/>
              </a:ext>
            </a:extLst>
          </p:cNvPr>
          <p:cNvSpPr>
            <a:spLocks noGrp="1"/>
          </p:cNvSpPr>
          <p:nvPr>
            <p:ph type="body" sz="quarter" idx="21" hasCustomPrompt="1"/>
          </p:nvPr>
        </p:nvSpPr>
        <p:spPr>
          <a:xfrm>
            <a:off x="2442366" y="4480761"/>
            <a:ext cx="512064" cy="511200"/>
          </a:xfrm>
          <a:prstGeom prst="ellipse">
            <a:avLst/>
          </a:prstGeom>
          <a:solidFill>
            <a:schemeClr val="bg1"/>
          </a:solidFill>
        </p:spPr>
        <p:txBody>
          <a:bodyPr lIns="0" tIns="0" rIns="0" bIns="0" anchor="ctr" anchorCtr="0">
            <a:noAutofit/>
          </a:bodyPr>
          <a:lstStyle>
            <a:lvl1pPr marL="0" indent="0" algn="ctr">
              <a:buNone/>
              <a:defRPr sz="1200" b="1">
                <a:solidFill>
                  <a:schemeClr val="tx1"/>
                </a:solidFill>
                <a:latin typeface="+mj-lt"/>
              </a:defRPr>
            </a:lvl1pPr>
            <a:lvl2pPr>
              <a:defRPr sz="1500" b="1">
                <a:latin typeface="+mj-lt"/>
              </a:defRPr>
            </a:lvl2pPr>
            <a:lvl3pPr>
              <a:defRPr sz="1500" b="1">
                <a:latin typeface="+mj-lt"/>
              </a:defRPr>
            </a:lvl3pPr>
            <a:lvl4pPr>
              <a:defRPr sz="1500" b="1">
                <a:latin typeface="+mj-lt"/>
              </a:defRPr>
            </a:lvl4pPr>
            <a:lvl5pPr>
              <a:defRPr sz="1500" b="1">
                <a:latin typeface="+mj-lt"/>
              </a:defRPr>
            </a:lvl5pPr>
          </a:lstStyle>
          <a:p>
            <a:pPr lvl="0"/>
            <a:r>
              <a:rPr lang="en-US" dirty="0"/>
              <a:t>FEB</a:t>
            </a:r>
            <a:endParaRPr lang="ru-RU" dirty="0"/>
          </a:p>
        </p:txBody>
      </p:sp>
      <p:sp>
        <p:nvSpPr>
          <p:cNvPr id="86" name="Text Placeholder 76">
            <a:extLst>
              <a:ext uri="{FF2B5EF4-FFF2-40B4-BE49-F238E27FC236}">
                <a16:creationId xmlns:a16="http://schemas.microsoft.com/office/drawing/2014/main" id="{0D5E5F87-7E75-4564-A62F-925E01D0E79F}"/>
              </a:ext>
            </a:extLst>
          </p:cNvPr>
          <p:cNvSpPr>
            <a:spLocks noGrp="1"/>
          </p:cNvSpPr>
          <p:nvPr>
            <p:ph type="body" sz="quarter" idx="22" hasCustomPrompt="1"/>
          </p:nvPr>
        </p:nvSpPr>
        <p:spPr>
          <a:xfrm>
            <a:off x="6685251" y="4480761"/>
            <a:ext cx="512064" cy="511200"/>
          </a:xfrm>
          <a:prstGeom prst="ellipse">
            <a:avLst/>
          </a:prstGeom>
          <a:solidFill>
            <a:schemeClr val="bg1"/>
          </a:solidFill>
        </p:spPr>
        <p:txBody>
          <a:bodyPr lIns="0" tIns="0" rIns="0" bIns="0" anchor="ctr" anchorCtr="0">
            <a:noAutofit/>
          </a:bodyPr>
          <a:lstStyle>
            <a:lvl1pPr marL="0" indent="0" algn="ctr">
              <a:buNone/>
              <a:defRPr sz="1200" b="1">
                <a:solidFill>
                  <a:schemeClr val="tx1"/>
                </a:solidFill>
                <a:latin typeface="+mj-lt"/>
              </a:defRPr>
            </a:lvl1pPr>
            <a:lvl2pPr>
              <a:defRPr sz="1500" b="1">
                <a:latin typeface="+mj-lt"/>
              </a:defRPr>
            </a:lvl2pPr>
            <a:lvl3pPr>
              <a:defRPr sz="1500" b="1">
                <a:latin typeface="+mj-lt"/>
              </a:defRPr>
            </a:lvl3pPr>
            <a:lvl4pPr>
              <a:defRPr sz="1500" b="1">
                <a:latin typeface="+mj-lt"/>
              </a:defRPr>
            </a:lvl4pPr>
            <a:lvl5pPr>
              <a:defRPr sz="1500" b="1">
                <a:latin typeface="+mj-lt"/>
              </a:defRPr>
            </a:lvl5pPr>
          </a:lstStyle>
          <a:p>
            <a:pPr lvl="0"/>
            <a:r>
              <a:rPr lang="en-US" dirty="0"/>
              <a:t>JUL</a:t>
            </a:r>
            <a:endParaRPr lang="ru-RU" dirty="0"/>
          </a:p>
        </p:txBody>
      </p:sp>
      <p:sp>
        <p:nvSpPr>
          <p:cNvPr id="87" name="Text Placeholder 76">
            <a:extLst>
              <a:ext uri="{FF2B5EF4-FFF2-40B4-BE49-F238E27FC236}">
                <a16:creationId xmlns:a16="http://schemas.microsoft.com/office/drawing/2014/main" id="{FE474046-809E-41C2-A82A-63A59EC94E56}"/>
              </a:ext>
            </a:extLst>
          </p:cNvPr>
          <p:cNvSpPr>
            <a:spLocks noGrp="1"/>
          </p:cNvSpPr>
          <p:nvPr>
            <p:ph type="body" sz="quarter" idx="23" hasCustomPrompt="1"/>
          </p:nvPr>
        </p:nvSpPr>
        <p:spPr>
          <a:xfrm>
            <a:off x="7533828" y="4480761"/>
            <a:ext cx="512064" cy="511200"/>
          </a:xfrm>
          <a:prstGeom prst="ellipse">
            <a:avLst/>
          </a:prstGeom>
          <a:solidFill>
            <a:schemeClr val="bg1"/>
          </a:solidFill>
        </p:spPr>
        <p:txBody>
          <a:bodyPr lIns="0" tIns="0" rIns="0" bIns="0" anchor="ctr" anchorCtr="0">
            <a:noAutofit/>
          </a:bodyPr>
          <a:lstStyle>
            <a:lvl1pPr marL="0" indent="0" algn="ctr">
              <a:buNone/>
              <a:defRPr sz="1200" b="1">
                <a:solidFill>
                  <a:schemeClr val="tx1"/>
                </a:solidFill>
                <a:latin typeface="+mj-lt"/>
              </a:defRPr>
            </a:lvl1pPr>
            <a:lvl2pPr>
              <a:defRPr sz="1500" b="1">
                <a:latin typeface="+mj-lt"/>
              </a:defRPr>
            </a:lvl2pPr>
            <a:lvl3pPr>
              <a:defRPr sz="1500" b="1">
                <a:latin typeface="+mj-lt"/>
              </a:defRPr>
            </a:lvl3pPr>
            <a:lvl4pPr>
              <a:defRPr sz="1500" b="1">
                <a:latin typeface="+mj-lt"/>
              </a:defRPr>
            </a:lvl4pPr>
            <a:lvl5pPr>
              <a:defRPr sz="1500" b="1">
                <a:latin typeface="+mj-lt"/>
              </a:defRPr>
            </a:lvl5pPr>
          </a:lstStyle>
          <a:p>
            <a:pPr lvl="0"/>
            <a:r>
              <a:rPr lang="en-US" dirty="0"/>
              <a:t>AUG</a:t>
            </a:r>
            <a:endParaRPr lang="ru-RU" dirty="0"/>
          </a:p>
        </p:txBody>
      </p:sp>
      <p:sp>
        <p:nvSpPr>
          <p:cNvPr id="88" name="Text Placeholder 76">
            <a:extLst>
              <a:ext uri="{FF2B5EF4-FFF2-40B4-BE49-F238E27FC236}">
                <a16:creationId xmlns:a16="http://schemas.microsoft.com/office/drawing/2014/main" id="{57AE7F50-477B-4B5E-89D9-3CE27F8BDE95}"/>
              </a:ext>
            </a:extLst>
          </p:cNvPr>
          <p:cNvSpPr>
            <a:spLocks noGrp="1"/>
          </p:cNvSpPr>
          <p:nvPr>
            <p:ph type="body" sz="quarter" idx="24" hasCustomPrompt="1"/>
          </p:nvPr>
        </p:nvSpPr>
        <p:spPr>
          <a:xfrm>
            <a:off x="3290943" y="4480761"/>
            <a:ext cx="512064" cy="511200"/>
          </a:xfrm>
          <a:prstGeom prst="ellipse">
            <a:avLst/>
          </a:prstGeom>
          <a:solidFill>
            <a:schemeClr val="bg1"/>
          </a:solidFill>
        </p:spPr>
        <p:txBody>
          <a:bodyPr lIns="0" tIns="0" rIns="0" bIns="0" anchor="ctr" anchorCtr="0">
            <a:noAutofit/>
          </a:bodyPr>
          <a:lstStyle>
            <a:lvl1pPr marL="0" indent="0" algn="ctr">
              <a:buNone/>
              <a:defRPr sz="1200" b="1">
                <a:solidFill>
                  <a:schemeClr val="tx1"/>
                </a:solidFill>
                <a:latin typeface="+mj-lt"/>
              </a:defRPr>
            </a:lvl1pPr>
            <a:lvl2pPr>
              <a:defRPr sz="1500" b="1">
                <a:latin typeface="+mj-lt"/>
              </a:defRPr>
            </a:lvl2pPr>
            <a:lvl3pPr>
              <a:defRPr sz="1500" b="1">
                <a:latin typeface="+mj-lt"/>
              </a:defRPr>
            </a:lvl3pPr>
            <a:lvl4pPr>
              <a:defRPr sz="1500" b="1">
                <a:latin typeface="+mj-lt"/>
              </a:defRPr>
            </a:lvl4pPr>
            <a:lvl5pPr>
              <a:defRPr sz="1500" b="1">
                <a:latin typeface="+mj-lt"/>
              </a:defRPr>
            </a:lvl5pPr>
          </a:lstStyle>
          <a:p>
            <a:pPr lvl="0"/>
            <a:r>
              <a:rPr lang="en-US" dirty="0"/>
              <a:t>MAR</a:t>
            </a:r>
            <a:endParaRPr lang="ru-RU" dirty="0"/>
          </a:p>
        </p:txBody>
      </p:sp>
      <p:sp>
        <p:nvSpPr>
          <p:cNvPr id="89" name="Text Placeholder 76">
            <a:extLst>
              <a:ext uri="{FF2B5EF4-FFF2-40B4-BE49-F238E27FC236}">
                <a16:creationId xmlns:a16="http://schemas.microsoft.com/office/drawing/2014/main" id="{9F4C2F2B-2B5A-4AA7-8AF9-86FD697DC921}"/>
              </a:ext>
            </a:extLst>
          </p:cNvPr>
          <p:cNvSpPr>
            <a:spLocks noGrp="1"/>
          </p:cNvSpPr>
          <p:nvPr>
            <p:ph type="body" sz="quarter" idx="25" hasCustomPrompt="1"/>
          </p:nvPr>
        </p:nvSpPr>
        <p:spPr>
          <a:xfrm>
            <a:off x="8382405" y="4480761"/>
            <a:ext cx="512064" cy="511200"/>
          </a:xfrm>
          <a:prstGeom prst="ellipse">
            <a:avLst/>
          </a:prstGeom>
          <a:solidFill>
            <a:schemeClr val="bg1"/>
          </a:solidFill>
        </p:spPr>
        <p:txBody>
          <a:bodyPr lIns="0" tIns="0" rIns="0" bIns="0" anchor="ctr" anchorCtr="0">
            <a:noAutofit/>
          </a:bodyPr>
          <a:lstStyle>
            <a:lvl1pPr marL="0" indent="0" algn="ctr">
              <a:buNone/>
              <a:defRPr sz="1200" b="1">
                <a:solidFill>
                  <a:schemeClr val="tx1"/>
                </a:solidFill>
                <a:latin typeface="+mj-lt"/>
              </a:defRPr>
            </a:lvl1pPr>
            <a:lvl2pPr>
              <a:defRPr sz="1500" b="1">
                <a:latin typeface="+mj-lt"/>
              </a:defRPr>
            </a:lvl2pPr>
            <a:lvl3pPr>
              <a:defRPr sz="1500" b="1">
                <a:latin typeface="+mj-lt"/>
              </a:defRPr>
            </a:lvl3pPr>
            <a:lvl4pPr>
              <a:defRPr sz="1500" b="1">
                <a:latin typeface="+mj-lt"/>
              </a:defRPr>
            </a:lvl4pPr>
            <a:lvl5pPr>
              <a:defRPr sz="1500" b="1">
                <a:latin typeface="+mj-lt"/>
              </a:defRPr>
            </a:lvl5pPr>
          </a:lstStyle>
          <a:p>
            <a:pPr lvl="0"/>
            <a:r>
              <a:rPr lang="en-US" dirty="0"/>
              <a:t>SEP</a:t>
            </a:r>
            <a:endParaRPr lang="ru-RU" dirty="0"/>
          </a:p>
        </p:txBody>
      </p:sp>
      <p:sp>
        <p:nvSpPr>
          <p:cNvPr id="90" name="Text Placeholder 76">
            <a:extLst>
              <a:ext uri="{FF2B5EF4-FFF2-40B4-BE49-F238E27FC236}">
                <a16:creationId xmlns:a16="http://schemas.microsoft.com/office/drawing/2014/main" id="{C66035AF-713A-4F11-A3A3-6D662CF56981}"/>
              </a:ext>
            </a:extLst>
          </p:cNvPr>
          <p:cNvSpPr>
            <a:spLocks noGrp="1"/>
          </p:cNvSpPr>
          <p:nvPr>
            <p:ph type="body" sz="quarter" idx="26" hasCustomPrompt="1"/>
          </p:nvPr>
        </p:nvSpPr>
        <p:spPr>
          <a:xfrm>
            <a:off x="9230982" y="4480761"/>
            <a:ext cx="512064" cy="511200"/>
          </a:xfrm>
          <a:prstGeom prst="ellipse">
            <a:avLst/>
          </a:prstGeom>
          <a:solidFill>
            <a:schemeClr val="bg1"/>
          </a:solidFill>
        </p:spPr>
        <p:txBody>
          <a:bodyPr lIns="0" tIns="0" rIns="0" bIns="0" anchor="ctr" anchorCtr="0">
            <a:noAutofit/>
          </a:bodyPr>
          <a:lstStyle>
            <a:lvl1pPr marL="0" indent="0" algn="ctr">
              <a:buNone/>
              <a:defRPr sz="1200" b="1">
                <a:solidFill>
                  <a:schemeClr val="tx1"/>
                </a:solidFill>
                <a:latin typeface="+mj-lt"/>
              </a:defRPr>
            </a:lvl1pPr>
            <a:lvl2pPr>
              <a:defRPr sz="1500" b="1">
                <a:latin typeface="+mj-lt"/>
              </a:defRPr>
            </a:lvl2pPr>
            <a:lvl3pPr>
              <a:defRPr sz="1500" b="1">
                <a:latin typeface="+mj-lt"/>
              </a:defRPr>
            </a:lvl3pPr>
            <a:lvl4pPr>
              <a:defRPr sz="1500" b="1">
                <a:latin typeface="+mj-lt"/>
              </a:defRPr>
            </a:lvl4pPr>
            <a:lvl5pPr>
              <a:defRPr sz="1500" b="1">
                <a:latin typeface="+mj-lt"/>
              </a:defRPr>
            </a:lvl5pPr>
          </a:lstStyle>
          <a:p>
            <a:pPr lvl="0"/>
            <a:r>
              <a:rPr lang="en-US" dirty="0"/>
              <a:t>OCT</a:t>
            </a:r>
            <a:endParaRPr lang="ru-RU" dirty="0"/>
          </a:p>
        </p:txBody>
      </p:sp>
      <p:sp>
        <p:nvSpPr>
          <p:cNvPr id="91" name="Text Placeholder 76">
            <a:extLst>
              <a:ext uri="{FF2B5EF4-FFF2-40B4-BE49-F238E27FC236}">
                <a16:creationId xmlns:a16="http://schemas.microsoft.com/office/drawing/2014/main" id="{A469C081-9B6B-48BC-993C-A6E3B0B19BD7}"/>
              </a:ext>
            </a:extLst>
          </p:cNvPr>
          <p:cNvSpPr>
            <a:spLocks noGrp="1"/>
          </p:cNvSpPr>
          <p:nvPr>
            <p:ph type="body" sz="quarter" idx="27" hasCustomPrompt="1"/>
          </p:nvPr>
        </p:nvSpPr>
        <p:spPr>
          <a:xfrm>
            <a:off x="10079559" y="4480761"/>
            <a:ext cx="512064" cy="511200"/>
          </a:xfrm>
          <a:prstGeom prst="ellipse">
            <a:avLst/>
          </a:prstGeom>
          <a:solidFill>
            <a:schemeClr val="bg1"/>
          </a:solidFill>
        </p:spPr>
        <p:txBody>
          <a:bodyPr lIns="0" tIns="0" rIns="0" bIns="0" anchor="ctr" anchorCtr="0">
            <a:noAutofit/>
          </a:bodyPr>
          <a:lstStyle>
            <a:lvl1pPr marL="0" indent="0" algn="ctr">
              <a:buNone/>
              <a:defRPr sz="1200" b="1">
                <a:solidFill>
                  <a:schemeClr val="tx1"/>
                </a:solidFill>
                <a:latin typeface="+mj-lt"/>
              </a:defRPr>
            </a:lvl1pPr>
            <a:lvl2pPr>
              <a:defRPr sz="1500" b="1">
                <a:latin typeface="+mj-lt"/>
              </a:defRPr>
            </a:lvl2pPr>
            <a:lvl3pPr>
              <a:defRPr sz="1500" b="1">
                <a:latin typeface="+mj-lt"/>
              </a:defRPr>
            </a:lvl3pPr>
            <a:lvl4pPr>
              <a:defRPr sz="1500" b="1">
                <a:latin typeface="+mj-lt"/>
              </a:defRPr>
            </a:lvl4pPr>
            <a:lvl5pPr>
              <a:defRPr sz="1500" b="1">
                <a:latin typeface="+mj-lt"/>
              </a:defRPr>
            </a:lvl5pPr>
          </a:lstStyle>
          <a:p>
            <a:pPr lvl="0"/>
            <a:r>
              <a:rPr lang="en-US" dirty="0"/>
              <a:t>NOV</a:t>
            </a:r>
            <a:endParaRPr lang="ru-RU" dirty="0"/>
          </a:p>
        </p:txBody>
      </p:sp>
      <p:sp>
        <p:nvSpPr>
          <p:cNvPr id="93" name="Text Placeholder 92">
            <a:extLst>
              <a:ext uri="{FF2B5EF4-FFF2-40B4-BE49-F238E27FC236}">
                <a16:creationId xmlns:a16="http://schemas.microsoft.com/office/drawing/2014/main" id="{89B19B41-BDC6-46D8-975C-2D06E14B6167}"/>
              </a:ext>
            </a:extLst>
          </p:cNvPr>
          <p:cNvSpPr>
            <a:spLocks noGrp="1"/>
          </p:cNvSpPr>
          <p:nvPr>
            <p:ph type="body" sz="quarter" idx="28" hasCustomPrompt="1"/>
          </p:nvPr>
        </p:nvSpPr>
        <p:spPr>
          <a:xfrm>
            <a:off x="1177935" y="1847243"/>
            <a:ext cx="1347519" cy="191562"/>
          </a:xfrm>
        </p:spPr>
        <p:txBody>
          <a:bodyPr lIns="180000" tIns="0" rIns="0" bIns="0">
            <a:normAutofit/>
          </a:bodyPr>
          <a:lstStyle>
            <a:lvl1pPr marL="0" indent="0">
              <a:spcBef>
                <a:spcPts val="200"/>
              </a:spcBef>
              <a:buNone/>
              <a:defRPr sz="1400" b="1">
                <a:solidFill>
                  <a:schemeClr val="tx1"/>
                </a:solidFill>
                <a:latin typeface="+mj-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endParaRPr lang="ru-RU" dirty="0"/>
          </a:p>
        </p:txBody>
      </p:sp>
      <p:sp>
        <p:nvSpPr>
          <p:cNvPr id="94" name="Text Placeholder 92">
            <a:extLst>
              <a:ext uri="{FF2B5EF4-FFF2-40B4-BE49-F238E27FC236}">
                <a16:creationId xmlns:a16="http://schemas.microsoft.com/office/drawing/2014/main" id="{7001B197-A958-4E16-AD2D-63EC156A411E}"/>
              </a:ext>
            </a:extLst>
          </p:cNvPr>
          <p:cNvSpPr>
            <a:spLocks noGrp="1"/>
          </p:cNvSpPr>
          <p:nvPr>
            <p:ph type="body" sz="quarter" idx="29" hasCustomPrompt="1"/>
          </p:nvPr>
        </p:nvSpPr>
        <p:spPr>
          <a:xfrm>
            <a:off x="1177934" y="2050924"/>
            <a:ext cx="1347519" cy="485673"/>
          </a:xfrm>
        </p:spPr>
        <p:txBody>
          <a:bodyPr lIns="180000" tIns="0" rIns="0" bIns="0">
            <a:normAutofit/>
          </a:bodyPr>
          <a:lstStyle>
            <a:lvl1pPr marL="0" indent="0">
              <a:spcBef>
                <a:spcPts val="200"/>
              </a:spcBef>
              <a:buNone/>
              <a:defRPr sz="1200" b="0">
                <a:solidFill>
                  <a:schemeClr val="tx1"/>
                </a:solidFill>
                <a:latin typeface="+mn-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br>
              <a:rPr lang="en-US" dirty="0"/>
            </a:br>
            <a:r>
              <a:rPr lang="en-US" dirty="0"/>
              <a:t>description</a:t>
            </a:r>
            <a:endParaRPr lang="ru-RU" dirty="0"/>
          </a:p>
        </p:txBody>
      </p:sp>
      <p:sp>
        <p:nvSpPr>
          <p:cNvPr id="96" name="Text Placeholder 92">
            <a:extLst>
              <a:ext uri="{FF2B5EF4-FFF2-40B4-BE49-F238E27FC236}">
                <a16:creationId xmlns:a16="http://schemas.microsoft.com/office/drawing/2014/main" id="{88A84FA1-0D73-49A8-A3D2-E005CD4835FF}"/>
              </a:ext>
            </a:extLst>
          </p:cNvPr>
          <p:cNvSpPr>
            <a:spLocks noGrp="1"/>
          </p:cNvSpPr>
          <p:nvPr>
            <p:ph type="body" sz="quarter" idx="30" hasCustomPrompt="1"/>
          </p:nvPr>
        </p:nvSpPr>
        <p:spPr>
          <a:xfrm>
            <a:off x="3721758" y="1828193"/>
            <a:ext cx="1347519" cy="191562"/>
          </a:xfrm>
        </p:spPr>
        <p:txBody>
          <a:bodyPr lIns="180000" tIns="0" rIns="0" bIns="0">
            <a:normAutofit/>
          </a:bodyPr>
          <a:lstStyle>
            <a:lvl1pPr marL="0" indent="0">
              <a:spcBef>
                <a:spcPts val="200"/>
              </a:spcBef>
              <a:buNone/>
              <a:defRPr sz="1400" b="1">
                <a:solidFill>
                  <a:schemeClr val="tx1"/>
                </a:solidFill>
                <a:latin typeface="+mj-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endParaRPr lang="ru-RU" dirty="0"/>
          </a:p>
        </p:txBody>
      </p:sp>
      <p:sp>
        <p:nvSpPr>
          <p:cNvPr id="97" name="Text Placeholder 92">
            <a:extLst>
              <a:ext uri="{FF2B5EF4-FFF2-40B4-BE49-F238E27FC236}">
                <a16:creationId xmlns:a16="http://schemas.microsoft.com/office/drawing/2014/main" id="{1A902C94-49C3-42E7-B3C0-054980C59F06}"/>
              </a:ext>
            </a:extLst>
          </p:cNvPr>
          <p:cNvSpPr>
            <a:spLocks noGrp="1"/>
          </p:cNvSpPr>
          <p:nvPr>
            <p:ph type="body" sz="quarter" idx="31" hasCustomPrompt="1"/>
          </p:nvPr>
        </p:nvSpPr>
        <p:spPr>
          <a:xfrm>
            <a:off x="3721757" y="2050924"/>
            <a:ext cx="1347519" cy="485673"/>
          </a:xfrm>
        </p:spPr>
        <p:txBody>
          <a:bodyPr lIns="180000" tIns="0" rIns="0" bIns="0">
            <a:normAutofit/>
          </a:bodyPr>
          <a:lstStyle>
            <a:lvl1pPr marL="0" indent="0">
              <a:spcBef>
                <a:spcPts val="200"/>
              </a:spcBef>
              <a:buNone/>
              <a:defRPr sz="1200" b="0">
                <a:solidFill>
                  <a:schemeClr val="tx1"/>
                </a:solidFill>
                <a:latin typeface="+mn-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br>
              <a:rPr lang="en-US" dirty="0"/>
            </a:br>
            <a:r>
              <a:rPr lang="en-US" dirty="0"/>
              <a:t>description</a:t>
            </a:r>
            <a:endParaRPr lang="ru-RU" dirty="0"/>
          </a:p>
        </p:txBody>
      </p:sp>
      <p:sp>
        <p:nvSpPr>
          <p:cNvPr id="98" name="Text Placeholder 92">
            <a:extLst>
              <a:ext uri="{FF2B5EF4-FFF2-40B4-BE49-F238E27FC236}">
                <a16:creationId xmlns:a16="http://schemas.microsoft.com/office/drawing/2014/main" id="{6A588BD3-5A93-4BE0-A97C-3F91F703D885}"/>
              </a:ext>
            </a:extLst>
          </p:cNvPr>
          <p:cNvSpPr>
            <a:spLocks noGrp="1"/>
          </p:cNvSpPr>
          <p:nvPr>
            <p:ph type="body" sz="quarter" idx="32" hasCustomPrompt="1"/>
          </p:nvPr>
        </p:nvSpPr>
        <p:spPr>
          <a:xfrm>
            <a:off x="6265581" y="1847243"/>
            <a:ext cx="1347519" cy="191562"/>
          </a:xfrm>
        </p:spPr>
        <p:txBody>
          <a:bodyPr lIns="180000" tIns="0" rIns="0" bIns="0">
            <a:normAutofit/>
          </a:bodyPr>
          <a:lstStyle>
            <a:lvl1pPr marL="0" indent="0">
              <a:spcBef>
                <a:spcPts val="200"/>
              </a:spcBef>
              <a:buNone/>
              <a:defRPr sz="1400" b="1">
                <a:solidFill>
                  <a:schemeClr val="tx1"/>
                </a:solidFill>
                <a:latin typeface="+mj-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endParaRPr lang="ru-RU" dirty="0"/>
          </a:p>
        </p:txBody>
      </p:sp>
      <p:sp>
        <p:nvSpPr>
          <p:cNvPr id="99" name="Text Placeholder 92">
            <a:extLst>
              <a:ext uri="{FF2B5EF4-FFF2-40B4-BE49-F238E27FC236}">
                <a16:creationId xmlns:a16="http://schemas.microsoft.com/office/drawing/2014/main" id="{CF518451-83D4-424A-A603-376701099B1C}"/>
              </a:ext>
            </a:extLst>
          </p:cNvPr>
          <p:cNvSpPr>
            <a:spLocks noGrp="1"/>
          </p:cNvSpPr>
          <p:nvPr>
            <p:ph type="body" sz="quarter" idx="33" hasCustomPrompt="1"/>
          </p:nvPr>
        </p:nvSpPr>
        <p:spPr>
          <a:xfrm>
            <a:off x="6265580" y="2050924"/>
            <a:ext cx="1347519" cy="485673"/>
          </a:xfrm>
        </p:spPr>
        <p:txBody>
          <a:bodyPr lIns="180000" tIns="0" rIns="0" bIns="0">
            <a:normAutofit/>
          </a:bodyPr>
          <a:lstStyle>
            <a:lvl1pPr marL="0" indent="0">
              <a:spcBef>
                <a:spcPts val="200"/>
              </a:spcBef>
              <a:buNone/>
              <a:defRPr sz="1200" b="0">
                <a:solidFill>
                  <a:schemeClr val="tx1"/>
                </a:solidFill>
                <a:latin typeface="+mn-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br>
              <a:rPr lang="en-US" dirty="0"/>
            </a:br>
            <a:r>
              <a:rPr lang="en-US" dirty="0"/>
              <a:t>description</a:t>
            </a:r>
            <a:endParaRPr lang="ru-RU" dirty="0"/>
          </a:p>
        </p:txBody>
      </p:sp>
      <p:sp>
        <p:nvSpPr>
          <p:cNvPr id="100" name="Text Placeholder 92">
            <a:extLst>
              <a:ext uri="{FF2B5EF4-FFF2-40B4-BE49-F238E27FC236}">
                <a16:creationId xmlns:a16="http://schemas.microsoft.com/office/drawing/2014/main" id="{67D5CA08-D877-4DB8-B59F-E80836A7834D}"/>
              </a:ext>
            </a:extLst>
          </p:cNvPr>
          <p:cNvSpPr>
            <a:spLocks noGrp="1"/>
          </p:cNvSpPr>
          <p:nvPr>
            <p:ph type="body" sz="quarter" idx="34" hasCustomPrompt="1"/>
          </p:nvPr>
        </p:nvSpPr>
        <p:spPr>
          <a:xfrm>
            <a:off x="8809404" y="1847243"/>
            <a:ext cx="1347519" cy="191562"/>
          </a:xfrm>
        </p:spPr>
        <p:txBody>
          <a:bodyPr lIns="180000" tIns="0" rIns="0" bIns="0">
            <a:normAutofit/>
          </a:bodyPr>
          <a:lstStyle>
            <a:lvl1pPr marL="0" indent="0">
              <a:spcBef>
                <a:spcPts val="200"/>
              </a:spcBef>
              <a:buNone/>
              <a:defRPr sz="1400" b="1">
                <a:solidFill>
                  <a:schemeClr val="tx1"/>
                </a:solidFill>
                <a:latin typeface="+mj-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endParaRPr lang="ru-RU" dirty="0"/>
          </a:p>
        </p:txBody>
      </p:sp>
      <p:sp>
        <p:nvSpPr>
          <p:cNvPr id="101" name="Text Placeholder 92">
            <a:extLst>
              <a:ext uri="{FF2B5EF4-FFF2-40B4-BE49-F238E27FC236}">
                <a16:creationId xmlns:a16="http://schemas.microsoft.com/office/drawing/2014/main" id="{4787E4F4-A253-4A99-8126-FBAA70686F49}"/>
              </a:ext>
            </a:extLst>
          </p:cNvPr>
          <p:cNvSpPr>
            <a:spLocks noGrp="1"/>
          </p:cNvSpPr>
          <p:nvPr>
            <p:ph type="body" sz="quarter" idx="35" hasCustomPrompt="1"/>
          </p:nvPr>
        </p:nvSpPr>
        <p:spPr>
          <a:xfrm>
            <a:off x="8809403" y="2050924"/>
            <a:ext cx="1347519" cy="485673"/>
          </a:xfrm>
        </p:spPr>
        <p:txBody>
          <a:bodyPr lIns="180000" tIns="0" rIns="0" bIns="0">
            <a:normAutofit/>
          </a:bodyPr>
          <a:lstStyle>
            <a:lvl1pPr marL="0" indent="0">
              <a:spcBef>
                <a:spcPts val="200"/>
              </a:spcBef>
              <a:buNone/>
              <a:defRPr sz="1200" b="0">
                <a:solidFill>
                  <a:schemeClr val="tx1"/>
                </a:solidFill>
                <a:latin typeface="+mn-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br>
              <a:rPr lang="en-US" dirty="0"/>
            </a:br>
            <a:r>
              <a:rPr lang="en-US" dirty="0"/>
              <a:t>description</a:t>
            </a:r>
            <a:endParaRPr lang="ru-RU" dirty="0"/>
          </a:p>
        </p:txBody>
      </p:sp>
      <p:sp>
        <p:nvSpPr>
          <p:cNvPr id="102" name="Text Placeholder 92">
            <a:extLst>
              <a:ext uri="{FF2B5EF4-FFF2-40B4-BE49-F238E27FC236}">
                <a16:creationId xmlns:a16="http://schemas.microsoft.com/office/drawing/2014/main" id="{AE0790DD-E8BD-43EC-AA51-7CB68DD20E9A}"/>
              </a:ext>
            </a:extLst>
          </p:cNvPr>
          <p:cNvSpPr>
            <a:spLocks noGrp="1"/>
          </p:cNvSpPr>
          <p:nvPr>
            <p:ph type="body" sz="quarter" idx="36" hasCustomPrompt="1"/>
          </p:nvPr>
        </p:nvSpPr>
        <p:spPr>
          <a:xfrm>
            <a:off x="2021221" y="2563689"/>
            <a:ext cx="1347519" cy="191562"/>
          </a:xfrm>
        </p:spPr>
        <p:txBody>
          <a:bodyPr lIns="180000" tIns="0" rIns="0" bIns="0">
            <a:normAutofit/>
          </a:bodyPr>
          <a:lstStyle>
            <a:lvl1pPr marL="0" indent="0">
              <a:spcBef>
                <a:spcPts val="200"/>
              </a:spcBef>
              <a:buNone/>
              <a:defRPr sz="1400" b="1">
                <a:solidFill>
                  <a:schemeClr val="tx1"/>
                </a:solidFill>
                <a:latin typeface="+mj-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endParaRPr lang="ru-RU" dirty="0"/>
          </a:p>
        </p:txBody>
      </p:sp>
      <p:sp>
        <p:nvSpPr>
          <p:cNvPr id="103" name="Text Placeholder 92">
            <a:extLst>
              <a:ext uri="{FF2B5EF4-FFF2-40B4-BE49-F238E27FC236}">
                <a16:creationId xmlns:a16="http://schemas.microsoft.com/office/drawing/2014/main" id="{2577F593-79D3-424D-A032-7ECBD1D6FAFE}"/>
              </a:ext>
            </a:extLst>
          </p:cNvPr>
          <p:cNvSpPr>
            <a:spLocks noGrp="1"/>
          </p:cNvSpPr>
          <p:nvPr>
            <p:ph type="body" sz="quarter" idx="37" hasCustomPrompt="1"/>
          </p:nvPr>
        </p:nvSpPr>
        <p:spPr>
          <a:xfrm>
            <a:off x="2021220" y="2767370"/>
            <a:ext cx="1347519" cy="485673"/>
          </a:xfrm>
        </p:spPr>
        <p:txBody>
          <a:bodyPr lIns="180000" tIns="0" rIns="0" bIns="0">
            <a:normAutofit/>
          </a:bodyPr>
          <a:lstStyle>
            <a:lvl1pPr marL="0" indent="0">
              <a:spcBef>
                <a:spcPts val="200"/>
              </a:spcBef>
              <a:buNone/>
              <a:defRPr sz="1200" b="0">
                <a:solidFill>
                  <a:schemeClr val="tx1"/>
                </a:solidFill>
                <a:latin typeface="+mn-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br>
              <a:rPr lang="en-US" dirty="0"/>
            </a:br>
            <a:r>
              <a:rPr lang="en-US" dirty="0"/>
              <a:t>description</a:t>
            </a:r>
            <a:endParaRPr lang="ru-RU" dirty="0"/>
          </a:p>
        </p:txBody>
      </p:sp>
      <p:sp>
        <p:nvSpPr>
          <p:cNvPr id="104" name="Text Placeholder 92">
            <a:extLst>
              <a:ext uri="{FF2B5EF4-FFF2-40B4-BE49-F238E27FC236}">
                <a16:creationId xmlns:a16="http://schemas.microsoft.com/office/drawing/2014/main" id="{3CB5E2EE-85C4-4CB5-8BE5-865C93896A7B}"/>
              </a:ext>
            </a:extLst>
          </p:cNvPr>
          <p:cNvSpPr>
            <a:spLocks noGrp="1"/>
          </p:cNvSpPr>
          <p:nvPr>
            <p:ph type="body" sz="quarter" idx="38" hasCustomPrompt="1"/>
          </p:nvPr>
        </p:nvSpPr>
        <p:spPr>
          <a:xfrm>
            <a:off x="4569663" y="2563689"/>
            <a:ext cx="1347519" cy="191562"/>
          </a:xfrm>
        </p:spPr>
        <p:txBody>
          <a:bodyPr lIns="180000" tIns="0" rIns="0" bIns="0">
            <a:normAutofit/>
          </a:bodyPr>
          <a:lstStyle>
            <a:lvl1pPr marL="0" indent="0">
              <a:spcBef>
                <a:spcPts val="200"/>
              </a:spcBef>
              <a:buNone/>
              <a:defRPr sz="1400" b="1">
                <a:solidFill>
                  <a:schemeClr val="tx1"/>
                </a:solidFill>
                <a:latin typeface="+mj-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endParaRPr lang="ru-RU" dirty="0"/>
          </a:p>
        </p:txBody>
      </p:sp>
      <p:sp>
        <p:nvSpPr>
          <p:cNvPr id="105" name="Text Placeholder 92">
            <a:extLst>
              <a:ext uri="{FF2B5EF4-FFF2-40B4-BE49-F238E27FC236}">
                <a16:creationId xmlns:a16="http://schemas.microsoft.com/office/drawing/2014/main" id="{727741F9-FB7A-4DF0-81F7-BC37853C7AAC}"/>
              </a:ext>
            </a:extLst>
          </p:cNvPr>
          <p:cNvSpPr>
            <a:spLocks noGrp="1"/>
          </p:cNvSpPr>
          <p:nvPr>
            <p:ph type="body" sz="quarter" idx="39" hasCustomPrompt="1"/>
          </p:nvPr>
        </p:nvSpPr>
        <p:spPr>
          <a:xfrm>
            <a:off x="4569662" y="2767370"/>
            <a:ext cx="1347519" cy="485673"/>
          </a:xfrm>
        </p:spPr>
        <p:txBody>
          <a:bodyPr lIns="180000" tIns="0" rIns="0" bIns="0">
            <a:normAutofit/>
          </a:bodyPr>
          <a:lstStyle>
            <a:lvl1pPr marL="0" indent="0">
              <a:spcBef>
                <a:spcPts val="200"/>
              </a:spcBef>
              <a:buNone/>
              <a:defRPr sz="1200" b="0">
                <a:solidFill>
                  <a:schemeClr val="tx1"/>
                </a:solidFill>
                <a:latin typeface="+mn-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br>
              <a:rPr lang="en-US" dirty="0"/>
            </a:br>
            <a:r>
              <a:rPr lang="en-US" dirty="0"/>
              <a:t>description</a:t>
            </a:r>
            <a:endParaRPr lang="ru-RU" dirty="0"/>
          </a:p>
        </p:txBody>
      </p:sp>
      <p:sp>
        <p:nvSpPr>
          <p:cNvPr id="106" name="Text Placeholder 92">
            <a:extLst>
              <a:ext uri="{FF2B5EF4-FFF2-40B4-BE49-F238E27FC236}">
                <a16:creationId xmlns:a16="http://schemas.microsoft.com/office/drawing/2014/main" id="{9AA76CF9-6430-4F34-A84A-8AEDB9AC5327}"/>
              </a:ext>
            </a:extLst>
          </p:cNvPr>
          <p:cNvSpPr>
            <a:spLocks noGrp="1"/>
          </p:cNvSpPr>
          <p:nvPr>
            <p:ph type="body" sz="quarter" idx="40" hasCustomPrompt="1"/>
          </p:nvPr>
        </p:nvSpPr>
        <p:spPr>
          <a:xfrm>
            <a:off x="7118105" y="2563689"/>
            <a:ext cx="1347519" cy="191562"/>
          </a:xfrm>
        </p:spPr>
        <p:txBody>
          <a:bodyPr lIns="180000" tIns="0" rIns="0" bIns="0">
            <a:normAutofit/>
          </a:bodyPr>
          <a:lstStyle>
            <a:lvl1pPr marL="0" indent="0">
              <a:spcBef>
                <a:spcPts val="200"/>
              </a:spcBef>
              <a:buNone/>
              <a:defRPr sz="1400" b="1">
                <a:solidFill>
                  <a:schemeClr val="tx1"/>
                </a:solidFill>
                <a:latin typeface="+mj-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endParaRPr lang="ru-RU" dirty="0"/>
          </a:p>
        </p:txBody>
      </p:sp>
      <p:sp>
        <p:nvSpPr>
          <p:cNvPr id="107" name="Text Placeholder 92">
            <a:extLst>
              <a:ext uri="{FF2B5EF4-FFF2-40B4-BE49-F238E27FC236}">
                <a16:creationId xmlns:a16="http://schemas.microsoft.com/office/drawing/2014/main" id="{F8718C69-DBC9-43FE-B643-B1F6ACA11C6A}"/>
              </a:ext>
            </a:extLst>
          </p:cNvPr>
          <p:cNvSpPr>
            <a:spLocks noGrp="1"/>
          </p:cNvSpPr>
          <p:nvPr>
            <p:ph type="body" sz="quarter" idx="41" hasCustomPrompt="1"/>
          </p:nvPr>
        </p:nvSpPr>
        <p:spPr>
          <a:xfrm>
            <a:off x="7118104" y="2767370"/>
            <a:ext cx="1347519" cy="485673"/>
          </a:xfrm>
        </p:spPr>
        <p:txBody>
          <a:bodyPr lIns="180000" tIns="0" rIns="0" bIns="0">
            <a:normAutofit/>
          </a:bodyPr>
          <a:lstStyle>
            <a:lvl1pPr marL="0" indent="0">
              <a:spcBef>
                <a:spcPts val="200"/>
              </a:spcBef>
              <a:buNone/>
              <a:defRPr sz="1200" b="0">
                <a:solidFill>
                  <a:schemeClr val="tx1"/>
                </a:solidFill>
                <a:latin typeface="+mn-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br>
              <a:rPr lang="en-US" dirty="0"/>
            </a:br>
            <a:r>
              <a:rPr lang="en-US" dirty="0"/>
              <a:t>description</a:t>
            </a:r>
            <a:endParaRPr lang="ru-RU" dirty="0"/>
          </a:p>
        </p:txBody>
      </p:sp>
      <p:sp>
        <p:nvSpPr>
          <p:cNvPr id="108" name="Text Placeholder 92">
            <a:extLst>
              <a:ext uri="{FF2B5EF4-FFF2-40B4-BE49-F238E27FC236}">
                <a16:creationId xmlns:a16="http://schemas.microsoft.com/office/drawing/2014/main" id="{7D1759ED-E404-427D-B97C-E51C74C374FC}"/>
              </a:ext>
            </a:extLst>
          </p:cNvPr>
          <p:cNvSpPr>
            <a:spLocks noGrp="1"/>
          </p:cNvSpPr>
          <p:nvPr>
            <p:ph type="body" sz="quarter" idx="42" hasCustomPrompt="1"/>
          </p:nvPr>
        </p:nvSpPr>
        <p:spPr>
          <a:xfrm>
            <a:off x="9666547" y="2563689"/>
            <a:ext cx="1347519" cy="191562"/>
          </a:xfrm>
        </p:spPr>
        <p:txBody>
          <a:bodyPr lIns="180000" tIns="0" rIns="0" bIns="0">
            <a:normAutofit/>
          </a:bodyPr>
          <a:lstStyle>
            <a:lvl1pPr marL="0" indent="0">
              <a:spcBef>
                <a:spcPts val="200"/>
              </a:spcBef>
              <a:buNone/>
              <a:defRPr sz="1400" b="1">
                <a:solidFill>
                  <a:schemeClr val="tx1"/>
                </a:solidFill>
                <a:latin typeface="+mj-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endParaRPr lang="ru-RU" dirty="0"/>
          </a:p>
        </p:txBody>
      </p:sp>
      <p:sp>
        <p:nvSpPr>
          <p:cNvPr id="109" name="Text Placeholder 92">
            <a:extLst>
              <a:ext uri="{FF2B5EF4-FFF2-40B4-BE49-F238E27FC236}">
                <a16:creationId xmlns:a16="http://schemas.microsoft.com/office/drawing/2014/main" id="{F49372DD-8792-4F5E-A97E-777095F8FA6D}"/>
              </a:ext>
            </a:extLst>
          </p:cNvPr>
          <p:cNvSpPr>
            <a:spLocks noGrp="1"/>
          </p:cNvSpPr>
          <p:nvPr>
            <p:ph type="body" sz="quarter" idx="43" hasCustomPrompt="1"/>
          </p:nvPr>
        </p:nvSpPr>
        <p:spPr>
          <a:xfrm>
            <a:off x="9666546" y="2767370"/>
            <a:ext cx="1347519" cy="485673"/>
          </a:xfrm>
        </p:spPr>
        <p:txBody>
          <a:bodyPr lIns="180000" tIns="0" rIns="0" bIns="0">
            <a:normAutofit/>
          </a:bodyPr>
          <a:lstStyle>
            <a:lvl1pPr marL="0" indent="0">
              <a:spcBef>
                <a:spcPts val="200"/>
              </a:spcBef>
              <a:buNone/>
              <a:defRPr sz="1200" b="0">
                <a:solidFill>
                  <a:schemeClr val="tx1"/>
                </a:solidFill>
                <a:latin typeface="+mn-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br>
              <a:rPr lang="en-US" dirty="0"/>
            </a:br>
            <a:r>
              <a:rPr lang="en-US" dirty="0"/>
              <a:t>description</a:t>
            </a:r>
            <a:endParaRPr lang="ru-RU" dirty="0"/>
          </a:p>
        </p:txBody>
      </p:sp>
      <p:sp>
        <p:nvSpPr>
          <p:cNvPr id="110" name="Text Placeholder 92">
            <a:extLst>
              <a:ext uri="{FF2B5EF4-FFF2-40B4-BE49-F238E27FC236}">
                <a16:creationId xmlns:a16="http://schemas.microsoft.com/office/drawing/2014/main" id="{96DC320A-FF03-4C0F-841F-A1A837608068}"/>
              </a:ext>
            </a:extLst>
          </p:cNvPr>
          <p:cNvSpPr>
            <a:spLocks noGrp="1"/>
          </p:cNvSpPr>
          <p:nvPr>
            <p:ph type="body" sz="quarter" idx="44" hasCustomPrompt="1"/>
          </p:nvPr>
        </p:nvSpPr>
        <p:spPr>
          <a:xfrm>
            <a:off x="2883749" y="3286645"/>
            <a:ext cx="1347519" cy="191562"/>
          </a:xfrm>
        </p:spPr>
        <p:txBody>
          <a:bodyPr lIns="180000" tIns="0" rIns="0" bIns="0">
            <a:normAutofit/>
          </a:bodyPr>
          <a:lstStyle>
            <a:lvl1pPr marL="0" indent="0">
              <a:spcBef>
                <a:spcPts val="200"/>
              </a:spcBef>
              <a:buNone/>
              <a:defRPr sz="1400" b="1">
                <a:solidFill>
                  <a:schemeClr val="tx1"/>
                </a:solidFill>
                <a:latin typeface="+mj-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endParaRPr lang="ru-RU" dirty="0"/>
          </a:p>
        </p:txBody>
      </p:sp>
      <p:sp>
        <p:nvSpPr>
          <p:cNvPr id="111" name="Text Placeholder 92">
            <a:extLst>
              <a:ext uri="{FF2B5EF4-FFF2-40B4-BE49-F238E27FC236}">
                <a16:creationId xmlns:a16="http://schemas.microsoft.com/office/drawing/2014/main" id="{F7EF0281-DC79-47E0-9F16-7739D368B245}"/>
              </a:ext>
            </a:extLst>
          </p:cNvPr>
          <p:cNvSpPr>
            <a:spLocks noGrp="1"/>
          </p:cNvSpPr>
          <p:nvPr>
            <p:ph type="body" sz="quarter" idx="45" hasCustomPrompt="1"/>
          </p:nvPr>
        </p:nvSpPr>
        <p:spPr>
          <a:xfrm>
            <a:off x="2883748" y="3490326"/>
            <a:ext cx="1347519" cy="485673"/>
          </a:xfrm>
        </p:spPr>
        <p:txBody>
          <a:bodyPr lIns="180000" tIns="0" rIns="0" bIns="0">
            <a:normAutofit/>
          </a:bodyPr>
          <a:lstStyle>
            <a:lvl1pPr marL="0" indent="0">
              <a:spcBef>
                <a:spcPts val="200"/>
              </a:spcBef>
              <a:buNone/>
              <a:defRPr sz="1200" b="0">
                <a:solidFill>
                  <a:schemeClr val="tx1"/>
                </a:solidFill>
                <a:latin typeface="+mn-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br>
              <a:rPr lang="en-US" dirty="0"/>
            </a:br>
            <a:r>
              <a:rPr lang="en-US" dirty="0"/>
              <a:t>description</a:t>
            </a:r>
            <a:endParaRPr lang="ru-RU" dirty="0"/>
          </a:p>
        </p:txBody>
      </p:sp>
      <p:sp>
        <p:nvSpPr>
          <p:cNvPr id="112" name="Text Placeholder 92">
            <a:extLst>
              <a:ext uri="{FF2B5EF4-FFF2-40B4-BE49-F238E27FC236}">
                <a16:creationId xmlns:a16="http://schemas.microsoft.com/office/drawing/2014/main" id="{D7C68C9E-596F-4C21-9730-FCD6C1A3C481}"/>
              </a:ext>
            </a:extLst>
          </p:cNvPr>
          <p:cNvSpPr>
            <a:spLocks noGrp="1"/>
          </p:cNvSpPr>
          <p:nvPr>
            <p:ph type="body" sz="quarter" idx="46" hasCustomPrompt="1"/>
          </p:nvPr>
        </p:nvSpPr>
        <p:spPr>
          <a:xfrm>
            <a:off x="5426018" y="3286645"/>
            <a:ext cx="1347519" cy="191562"/>
          </a:xfrm>
        </p:spPr>
        <p:txBody>
          <a:bodyPr lIns="180000" tIns="0" rIns="0" bIns="0">
            <a:normAutofit/>
          </a:bodyPr>
          <a:lstStyle>
            <a:lvl1pPr marL="0" indent="0">
              <a:spcBef>
                <a:spcPts val="200"/>
              </a:spcBef>
              <a:buNone/>
              <a:defRPr sz="1400" b="1">
                <a:solidFill>
                  <a:schemeClr val="tx1"/>
                </a:solidFill>
                <a:latin typeface="+mj-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endParaRPr lang="ru-RU" dirty="0"/>
          </a:p>
        </p:txBody>
      </p:sp>
      <p:sp>
        <p:nvSpPr>
          <p:cNvPr id="113" name="Text Placeholder 92">
            <a:extLst>
              <a:ext uri="{FF2B5EF4-FFF2-40B4-BE49-F238E27FC236}">
                <a16:creationId xmlns:a16="http://schemas.microsoft.com/office/drawing/2014/main" id="{CC380F73-C90F-4AAA-AE5B-063016DC71CB}"/>
              </a:ext>
            </a:extLst>
          </p:cNvPr>
          <p:cNvSpPr>
            <a:spLocks noGrp="1"/>
          </p:cNvSpPr>
          <p:nvPr>
            <p:ph type="body" sz="quarter" idx="47" hasCustomPrompt="1"/>
          </p:nvPr>
        </p:nvSpPr>
        <p:spPr>
          <a:xfrm>
            <a:off x="5426017" y="3490326"/>
            <a:ext cx="1347519" cy="485673"/>
          </a:xfrm>
        </p:spPr>
        <p:txBody>
          <a:bodyPr lIns="180000" tIns="0" rIns="0" bIns="0">
            <a:normAutofit/>
          </a:bodyPr>
          <a:lstStyle>
            <a:lvl1pPr marL="0" indent="0">
              <a:spcBef>
                <a:spcPts val="200"/>
              </a:spcBef>
              <a:buNone/>
              <a:defRPr sz="1200" b="0">
                <a:solidFill>
                  <a:schemeClr val="tx1"/>
                </a:solidFill>
                <a:latin typeface="+mn-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br>
              <a:rPr lang="en-US" dirty="0"/>
            </a:br>
            <a:r>
              <a:rPr lang="en-US" dirty="0"/>
              <a:t>description</a:t>
            </a:r>
            <a:endParaRPr lang="ru-RU" dirty="0"/>
          </a:p>
        </p:txBody>
      </p:sp>
      <p:sp>
        <p:nvSpPr>
          <p:cNvPr id="114" name="Text Placeholder 92">
            <a:extLst>
              <a:ext uri="{FF2B5EF4-FFF2-40B4-BE49-F238E27FC236}">
                <a16:creationId xmlns:a16="http://schemas.microsoft.com/office/drawing/2014/main" id="{9520F3C5-0987-4517-B0EE-4E412FD9C0B8}"/>
              </a:ext>
            </a:extLst>
          </p:cNvPr>
          <p:cNvSpPr>
            <a:spLocks noGrp="1"/>
          </p:cNvSpPr>
          <p:nvPr>
            <p:ph type="body" sz="quarter" idx="48" hasCustomPrompt="1"/>
          </p:nvPr>
        </p:nvSpPr>
        <p:spPr>
          <a:xfrm>
            <a:off x="7968287" y="3267595"/>
            <a:ext cx="1347519" cy="191562"/>
          </a:xfrm>
        </p:spPr>
        <p:txBody>
          <a:bodyPr lIns="180000" tIns="0" rIns="0" bIns="0">
            <a:normAutofit/>
          </a:bodyPr>
          <a:lstStyle>
            <a:lvl1pPr marL="0" indent="0">
              <a:spcBef>
                <a:spcPts val="200"/>
              </a:spcBef>
              <a:buNone/>
              <a:defRPr sz="1400" b="1">
                <a:solidFill>
                  <a:schemeClr val="tx1"/>
                </a:solidFill>
                <a:latin typeface="+mj-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endParaRPr lang="ru-RU" dirty="0"/>
          </a:p>
        </p:txBody>
      </p:sp>
      <p:sp>
        <p:nvSpPr>
          <p:cNvPr id="115" name="Text Placeholder 92">
            <a:extLst>
              <a:ext uri="{FF2B5EF4-FFF2-40B4-BE49-F238E27FC236}">
                <a16:creationId xmlns:a16="http://schemas.microsoft.com/office/drawing/2014/main" id="{18B7EE9A-2CF8-4F1B-989E-4D6B081D3F42}"/>
              </a:ext>
            </a:extLst>
          </p:cNvPr>
          <p:cNvSpPr>
            <a:spLocks noGrp="1"/>
          </p:cNvSpPr>
          <p:nvPr>
            <p:ph type="body" sz="quarter" idx="49" hasCustomPrompt="1"/>
          </p:nvPr>
        </p:nvSpPr>
        <p:spPr>
          <a:xfrm>
            <a:off x="7968286" y="3471276"/>
            <a:ext cx="1347519" cy="485673"/>
          </a:xfrm>
        </p:spPr>
        <p:txBody>
          <a:bodyPr lIns="180000" tIns="0" rIns="0" bIns="0">
            <a:normAutofit/>
          </a:bodyPr>
          <a:lstStyle>
            <a:lvl1pPr marL="0" indent="0">
              <a:spcBef>
                <a:spcPts val="200"/>
              </a:spcBef>
              <a:buNone/>
              <a:defRPr sz="1200" b="0">
                <a:solidFill>
                  <a:schemeClr val="tx1"/>
                </a:solidFill>
                <a:latin typeface="+mn-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br>
              <a:rPr lang="en-US" dirty="0"/>
            </a:br>
            <a:r>
              <a:rPr lang="en-US" dirty="0"/>
              <a:t>description</a:t>
            </a:r>
            <a:endParaRPr lang="ru-RU" dirty="0"/>
          </a:p>
        </p:txBody>
      </p:sp>
      <p:sp>
        <p:nvSpPr>
          <p:cNvPr id="116" name="Text Placeholder 92">
            <a:extLst>
              <a:ext uri="{FF2B5EF4-FFF2-40B4-BE49-F238E27FC236}">
                <a16:creationId xmlns:a16="http://schemas.microsoft.com/office/drawing/2014/main" id="{358A9693-91C8-4CDB-AC04-2FE5D32AC5CA}"/>
              </a:ext>
            </a:extLst>
          </p:cNvPr>
          <p:cNvSpPr>
            <a:spLocks noGrp="1"/>
          </p:cNvSpPr>
          <p:nvPr>
            <p:ph type="body" sz="quarter" idx="50" hasCustomPrompt="1"/>
          </p:nvPr>
        </p:nvSpPr>
        <p:spPr>
          <a:xfrm>
            <a:off x="10510556" y="3286645"/>
            <a:ext cx="1347519" cy="191562"/>
          </a:xfrm>
        </p:spPr>
        <p:txBody>
          <a:bodyPr lIns="180000" tIns="0" rIns="0" bIns="0">
            <a:normAutofit/>
          </a:bodyPr>
          <a:lstStyle>
            <a:lvl1pPr marL="0" indent="0">
              <a:spcBef>
                <a:spcPts val="200"/>
              </a:spcBef>
              <a:buNone/>
              <a:defRPr sz="1400" b="1">
                <a:solidFill>
                  <a:schemeClr val="tx1"/>
                </a:solidFill>
                <a:latin typeface="+mj-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endParaRPr lang="ru-RU" dirty="0"/>
          </a:p>
        </p:txBody>
      </p:sp>
      <p:sp>
        <p:nvSpPr>
          <p:cNvPr id="117" name="Text Placeholder 92">
            <a:extLst>
              <a:ext uri="{FF2B5EF4-FFF2-40B4-BE49-F238E27FC236}">
                <a16:creationId xmlns:a16="http://schemas.microsoft.com/office/drawing/2014/main" id="{88F651C4-2FDC-4A2D-B5D1-1E752BEBDCFC}"/>
              </a:ext>
            </a:extLst>
          </p:cNvPr>
          <p:cNvSpPr>
            <a:spLocks noGrp="1"/>
          </p:cNvSpPr>
          <p:nvPr>
            <p:ph type="body" sz="quarter" idx="51" hasCustomPrompt="1"/>
          </p:nvPr>
        </p:nvSpPr>
        <p:spPr>
          <a:xfrm>
            <a:off x="10510555" y="3490326"/>
            <a:ext cx="1347519" cy="485673"/>
          </a:xfrm>
        </p:spPr>
        <p:txBody>
          <a:bodyPr lIns="180000" tIns="0" rIns="0" bIns="0">
            <a:normAutofit/>
          </a:bodyPr>
          <a:lstStyle>
            <a:lvl1pPr marL="0" indent="0">
              <a:spcBef>
                <a:spcPts val="200"/>
              </a:spcBef>
              <a:buNone/>
              <a:defRPr sz="1200" b="0">
                <a:solidFill>
                  <a:schemeClr val="tx1"/>
                </a:solidFill>
                <a:latin typeface="+mn-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Milestone</a:t>
            </a:r>
            <a:br>
              <a:rPr lang="en-US" dirty="0"/>
            </a:br>
            <a:r>
              <a:rPr lang="en-US" dirty="0"/>
              <a:t>description</a:t>
            </a:r>
            <a:endParaRPr lang="ru-RU" dirty="0"/>
          </a:p>
        </p:txBody>
      </p:sp>
      <p:sp>
        <p:nvSpPr>
          <p:cNvPr id="120" name="Text Placeholder 92">
            <a:extLst>
              <a:ext uri="{FF2B5EF4-FFF2-40B4-BE49-F238E27FC236}">
                <a16:creationId xmlns:a16="http://schemas.microsoft.com/office/drawing/2014/main" id="{06775BE6-0710-4B20-8C16-DBF3B8660060}"/>
              </a:ext>
            </a:extLst>
          </p:cNvPr>
          <p:cNvSpPr>
            <a:spLocks noGrp="1"/>
          </p:cNvSpPr>
          <p:nvPr>
            <p:ph type="body" sz="quarter" idx="52" hasCustomPrompt="1"/>
          </p:nvPr>
        </p:nvSpPr>
        <p:spPr>
          <a:xfrm>
            <a:off x="331981" y="3574380"/>
            <a:ext cx="1347519" cy="433916"/>
          </a:xfrm>
        </p:spPr>
        <p:txBody>
          <a:bodyPr lIns="180000" tIns="0" rIns="0" bIns="0">
            <a:normAutofit/>
          </a:bodyPr>
          <a:lstStyle>
            <a:lvl1pPr marL="0" indent="0">
              <a:spcBef>
                <a:spcPts val="200"/>
              </a:spcBef>
              <a:buNone/>
              <a:defRPr sz="1400" b="1">
                <a:solidFill>
                  <a:schemeClr val="tx1"/>
                </a:solidFill>
                <a:latin typeface="+mj-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PROJECT</a:t>
            </a:r>
            <a:br>
              <a:rPr lang="en-US" dirty="0"/>
            </a:br>
            <a:r>
              <a:rPr lang="en-US" dirty="0"/>
              <a:t>START</a:t>
            </a:r>
          </a:p>
        </p:txBody>
      </p:sp>
      <p:sp>
        <p:nvSpPr>
          <p:cNvPr id="122" name="Text Placeholder 92">
            <a:extLst>
              <a:ext uri="{FF2B5EF4-FFF2-40B4-BE49-F238E27FC236}">
                <a16:creationId xmlns:a16="http://schemas.microsoft.com/office/drawing/2014/main" id="{777F0E57-9D42-4F72-8D6D-4BE03FC71F09}"/>
              </a:ext>
            </a:extLst>
          </p:cNvPr>
          <p:cNvSpPr>
            <a:spLocks noGrp="1"/>
          </p:cNvSpPr>
          <p:nvPr>
            <p:ph type="body" sz="quarter" idx="54" hasCustomPrompt="1"/>
          </p:nvPr>
        </p:nvSpPr>
        <p:spPr>
          <a:xfrm>
            <a:off x="2010005" y="5393477"/>
            <a:ext cx="1347519" cy="393143"/>
          </a:xfrm>
        </p:spPr>
        <p:txBody>
          <a:bodyPr lIns="0" tIns="0" rIns="0" bIns="0" anchor="ctr" anchorCtr="0">
            <a:noAutofit/>
          </a:bodyPr>
          <a:lstStyle>
            <a:lvl1pPr marL="0" indent="0" algn="ctr">
              <a:spcBef>
                <a:spcPts val="200"/>
              </a:spcBef>
              <a:buNone/>
              <a:defRPr sz="3500" b="1">
                <a:solidFill>
                  <a:schemeClr val="tx2">
                    <a:lumMod val="10000"/>
                    <a:lumOff val="90000"/>
                  </a:schemeClr>
                </a:solidFill>
                <a:latin typeface="+mj-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Q1</a:t>
            </a:r>
            <a:endParaRPr lang="ru-RU" dirty="0"/>
          </a:p>
        </p:txBody>
      </p:sp>
      <p:sp>
        <p:nvSpPr>
          <p:cNvPr id="123" name="Text Placeholder 92">
            <a:extLst>
              <a:ext uri="{FF2B5EF4-FFF2-40B4-BE49-F238E27FC236}">
                <a16:creationId xmlns:a16="http://schemas.microsoft.com/office/drawing/2014/main" id="{AC38C51F-FEF5-4ABC-A91E-2BEAAD0B16E7}"/>
              </a:ext>
            </a:extLst>
          </p:cNvPr>
          <p:cNvSpPr>
            <a:spLocks noGrp="1"/>
          </p:cNvSpPr>
          <p:nvPr>
            <p:ph type="body" sz="quarter" idx="55" hasCustomPrompt="1"/>
          </p:nvPr>
        </p:nvSpPr>
        <p:spPr>
          <a:xfrm>
            <a:off x="2010005" y="5903775"/>
            <a:ext cx="1347519" cy="485673"/>
          </a:xfrm>
        </p:spPr>
        <p:txBody>
          <a:bodyPr lIns="0" tIns="0" rIns="0" bIns="0">
            <a:normAutofit/>
          </a:bodyPr>
          <a:lstStyle>
            <a:lvl1pPr marL="0" indent="0" algn="ctr">
              <a:spcBef>
                <a:spcPts val="200"/>
              </a:spcBef>
              <a:buNone/>
              <a:defRPr sz="1200" b="0">
                <a:solidFill>
                  <a:schemeClr val="bg1"/>
                </a:solidFill>
                <a:latin typeface="+mn-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Quarter goals description</a:t>
            </a:r>
            <a:endParaRPr lang="ru-RU" dirty="0"/>
          </a:p>
        </p:txBody>
      </p:sp>
      <p:sp>
        <p:nvSpPr>
          <p:cNvPr id="124" name="Text Placeholder 92">
            <a:extLst>
              <a:ext uri="{FF2B5EF4-FFF2-40B4-BE49-F238E27FC236}">
                <a16:creationId xmlns:a16="http://schemas.microsoft.com/office/drawing/2014/main" id="{89620B00-4C09-4C77-BB19-F22F0928D3AE}"/>
              </a:ext>
            </a:extLst>
          </p:cNvPr>
          <p:cNvSpPr>
            <a:spLocks noGrp="1"/>
          </p:cNvSpPr>
          <p:nvPr>
            <p:ph type="body" sz="quarter" idx="56" hasCustomPrompt="1"/>
          </p:nvPr>
        </p:nvSpPr>
        <p:spPr>
          <a:xfrm>
            <a:off x="4286861" y="5411487"/>
            <a:ext cx="1347519" cy="393143"/>
          </a:xfrm>
        </p:spPr>
        <p:txBody>
          <a:bodyPr lIns="0" tIns="0" rIns="0" bIns="0" anchor="ctr" anchorCtr="0">
            <a:noAutofit/>
          </a:bodyPr>
          <a:lstStyle>
            <a:lvl1pPr marL="0" indent="0" algn="ctr">
              <a:spcBef>
                <a:spcPts val="200"/>
              </a:spcBef>
              <a:buNone/>
              <a:defRPr sz="3500" b="1">
                <a:solidFill>
                  <a:schemeClr val="accent1">
                    <a:lumMod val="20000"/>
                    <a:lumOff val="80000"/>
                  </a:schemeClr>
                </a:solidFill>
                <a:latin typeface="+mj-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Q2</a:t>
            </a:r>
            <a:endParaRPr lang="ru-RU" dirty="0"/>
          </a:p>
        </p:txBody>
      </p:sp>
      <p:sp>
        <p:nvSpPr>
          <p:cNvPr id="125" name="Text Placeholder 92">
            <a:extLst>
              <a:ext uri="{FF2B5EF4-FFF2-40B4-BE49-F238E27FC236}">
                <a16:creationId xmlns:a16="http://schemas.microsoft.com/office/drawing/2014/main" id="{7F740E72-128A-47CB-944C-6364E308697E}"/>
              </a:ext>
            </a:extLst>
          </p:cNvPr>
          <p:cNvSpPr>
            <a:spLocks noGrp="1"/>
          </p:cNvSpPr>
          <p:nvPr>
            <p:ph type="body" sz="quarter" idx="57" hasCustomPrompt="1"/>
          </p:nvPr>
        </p:nvSpPr>
        <p:spPr>
          <a:xfrm>
            <a:off x="4286861" y="5921785"/>
            <a:ext cx="1347519" cy="485673"/>
          </a:xfrm>
        </p:spPr>
        <p:txBody>
          <a:bodyPr lIns="0" tIns="0" rIns="0" bIns="0">
            <a:normAutofit/>
          </a:bodyPr>
          <a:lstStyle>
            <a:lvl1pPr marL="0" indent="0" algn="ctr">
              <a:spcBef>
                <a:spcPts val="200"/>
              </a:spcBef>
              <a:buNone/>
              <a:defRPr sz="1200" b="0">
                <a:solidFill>
                  <a:schemeClr val="bg1"/>
                </a:solidFill>
                <a:latin typeface="+mn-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Quarter goals description</a:t>
            </a:r>
            <a:endParaRPr lang="ru-RU" dirty="0"/>
          </a:p>
        </p:txBody>
      </p:sp>
      <p:sp>
        <p:nvSpPr>
          <p:cNvPr id="126" name="Text Placeholder 92">
            <a:extLst>
              <a:ext uri="{FF2B5EF4-FFF2-40B4-BE49-F238E27FC236}">
                <a16:creationId xmlns:a16="http://schemas.microsoft.com/office/drawing/2014/main" id="{9A2F611C-4E32-4954-A71A-9D325D3635F9}"/>
              </a:ext>
            </a:extLst>
          </p:cNvPr>
          <p:cNvSpPr>
            <a:spLocks noGrp="1"/>
          </p:cNvSpPr>
          <p:nvPr>
            <p:ph type="body" sz="quarter" idx="58" hasCustomPrompt="1"/>
          </p:nvPr>
        </p:nvSpPr>
        <p:spPr>
          <a:xfrm>
            <a:off x="6563717" y="5394195"/>
            <a:ext cx="1347519" cy="393143"/>
          </a:xfrm>
        </p:spPr>
        <p:txBody>
          <a:bodyPr lIns="0" tIns="0" rIns="0" bIns="0" anchor="ctr" anchorCtr="0">
            <a:noAutofit/>
          </a:bodyPr>
          <a:lstStyle>
            <a:lvl1pPr marL="0" indent="0" algn="ctr">
              <a:spcBef>
                <a:spcPts val="200"/>
              </a:spcBef>
              <a:buNone/>
              <a:defRPr sz="3500" b="1">
                <a:solidFill>
                  <a:schemeClr val="accent2">
                    <a:lumMod val="10000"/>
                    <a:lumOff val="90000"/>
                  </a:schemeClr>
                </a:solidFill>
                <a:latin typeface="+mj-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Q3</a:t>
            </a:r>
            <a:endParaRPr lang="ru-RU" dirty="0"/>
          </a:p>
        </p:txBody>
      </p:sp>
      <p:sp>
        <p:nvSpPr>
          <p:cNvPr id="127" name="Text Placeholder 92">
            <a:extLst>
              <a:ext uri="{FF2B5EF4-FFF2-40B4-BE49-F238E27FC236}">
                <a16:creationId xmlns:a16="http://schemas.microsoft.com/office/drawing/2014/main" id="{6BECFCA3-3003-4E1C-B95A-77F0E24555D2}"/>
              </a:ext>
            </a:extLst>
          </p:cNvPr>
          <p:cNvSpPr>
            <a:spLocks noGrp="1"/>
          </p:cNvSpPr>
          <p:nvPr>
            <p:ph type="body" sz="quarter" idx="59" hasCustomPrompt="1"/>
          </p:nvPr>
        </p:nvSpPr>
        <p:spPr>
          <a:xfrm>
            <a:off x="6563717" y="5904493"/>
            <a:ext cx="1347519" cy="485673"/>
          </a:xfrm>
        </p:spPr>
        <p:txBody>
          <a:bodyPr lIns="0" tIns="0" rIns="0" bIns="0">
            <a:normAutofit/>
          </a:bodyPr>
          <a:lstStyle>
            <a:lvl1pPr marL="0" indent="0" algn="ctr">
              <a:spcBef>
                <a:spcPts val="200"/>
              </a:spcBef>
              <a:buNone/>
              <a:defRPr sz="1200" b="0">
                <a:solidFill>
                  <a:schemeClr val="bg1"/>
                </a:solidFill>
                <a:latin typeface="+mn-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Quarter goals description</a:t>
            </a:r>
            <a:endParaRPr lang="ru-RU" dirty="0"/>
          </a:p>
        </p:txBody>
      </p:sp>
      <p:sp>
        <p:nvSpPr>
          <p:cNvPr id="128" name="Text Placeholder 92">
            <a:extLst>
              <a:ext uri="{FF2B5EF4-FFF2-40B4-BE49-F238E27FC236}">
                <a16:creationId xmlns:a16="http://schemas.microsoft.com/office/drawing/2014/main" id="{ADC5ADB7-1218-43F3-8DF4-23F099ECCEB8}"/>
              </a:ext>
            </a:extLst>
          </p:cNvPr>
          <p:cNvSpPr>
            <a:spLocks noGrp="1"/>
          </p:cNvSpPr>
          <p:nvPr>
            <p:ph type="body" sz="quarter" idx="60" hasCustomPrompt="1"/>
          </p:nvPr>
        </p:nvSpPr>
        <p:spPr>
          <a:xfrm>
            <a:off x="8840572" y="5411487"/>
            <a:ext cx="1347519" cy="393143"/>
          </a:xfrm>
        </p:spPr>
        <p:txBody>
          <a:bodyPr lIns="0" tIns="0" rIns="0" bIns="0" anchor="ctr" anchorCtr="0">
            <a:noAutofit/>
          </a:bodyPr>
          <a:lstStyle>
            <a:lvl1pPr marL="0" indent="0" algn="ctr">
              <a:spcBef>
                <a:spcPts val="200"/>
              </a:spcBef>
              <a:buNone/>
              <a:defRPr sz="3500" b="1">
                <a:solidFill>
                  <a:schemeClr val="accent4">
                    <a:lumMod val="10000"/>
                    <a:lumOff val="90000"/>
                  </a:schemeClr>
                </a:solidFill>
                <a:latin typeface="+mj-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Q4</a:t>
            </a:r>
            <a:endParaRPr lang="ru-RU" dirty="0"/>
          </a:p>
        </p:txBody>
      </p:sp>
      <p:sp>
        <p:nvSpPr>
          <p:cNvPr id="129" name="Text Placeholder 92">
            <a:extLst>
              <a:ext uri="{FF2B5EF4-FFF2-40B4-BE49-F238E27FC236}">
                <a16:creationId xmlns:a16="http://schemas.microsoft.com/office/drawing/2014/main" id="{371EA831-AF53-4C92-875F-48C5C459B321}"/>
              </a:ext>
            </a:extLst>
          </p:cNvPr>
          <p:cNvSpPr>
            <a:spLocks noGrp="1"/>
          </p:cNvSpPr>
          <p:nvPr>
            <p:ph type="body" sz="quarter" idx="61" hasCustomPrompt="1"/>
          </p:nvPr>
        </p:nvSpPr>
        <p:spPr>
          <a:xfrm>
            <a:off x="8840572" y="5921785"/>
            <a:ext cx="1347519" cy="485673"/>
          </a:xfrm>
        </p:spPr>
        <p:txBody>
          <a:bodyPr lIns="0" tIns="0" rIns="0" bIns="0">
            <a:normAutofit/>
          </a:bodyPr>
          <a:lstStyle>
            <a:lvl1pPr marL="0" indent="0" algn="ctr">
              <a:spcBef>
                <a:spcPts val="200"/>
              </a:spcBef>
              <a:buNone/>
              <a:defRPr sz="1200" b="0">
                <a:solidFill>
                  <a:schemeClr val="bg1"/>
                </a:solidFill>
                <a:latin typeface="+mn-lt"/>
              </a:defRPr>
            </a:lvl1pPr>
            <a:lvl2pPr>
              <a:defRPr b="1">
                <a:solidFill>
                  <a:schemeClr val="accent2"/>
                </a:solidFill>
                <a:latin typeface="+mj-lt"/>
              </a:defRPr>
            </a:lvl2pPr>
            <a:lvl3pPr>
              <a:defRPr b="1">
                <a:solidFill>
                  <a:schemeClr val="accent2"/>
                </a:solidFill>
                <a:latin typeface="+mj-lt"/>
              </a:defRPr>
            </a:lvl3pPr>
            <a:lvl4pPr>
              <a:defRPr b="1">
                <a:solidFill>
                  <a:schemeClr val="accent2"/>
                </a:solidFill>
                <a:latin typeface="+mj-lt"/>
              </a:defRPr>
            </a:lvl4pPr>
            <a:lvl5pPr>
              <a:defRPr b="1">
                <a:solidFill>
                  <a:schemeClr val="accent2"/>
                </a:solidFill>
                <a:latin typeface="+mj-lt"/>
              </a:defRPr>
            </a:lvl5pPr>
          </a:lstStyle>
          <a:p>
            <a:pPr lvl="0"/>
            <a:r>
              <a:rPr lang="en-US" dirty="0"/>
              <a:t>Quarter goals description</a:t>
            </a:r>
            <a:endParaRPr lang="ru-RU" dirty="0"/>
          </a:p>
        </p:txBody>
      </p:sp>
    </p:spTree>
    <p:extLst>
      <p:ext uri="{BB962C8B-B14F-4D97-AF65-F5344CB8AC3E}">
        <p14:creationId xmlns:p14="http://schemas.microsoft.com/office/powerpoint/2010/main" val="3691251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D204F4-028A-4A36-B306-1FBAFF258B24}" type="datetime1">
              <a:rPr lang="en-US" smtClean="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A7569E6D-812C-4C70-BB51-98F32992DB43}" type="datetime1">
              <a:rPr lang="en-US" smtClean="0"/>
              <a:t>12/11/2020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F10287DF-640A-4181-8B82-4913718EF244}" type="datetime1">
              <a:rPr lang="en-US" smtClean="0"/>
              <a:t>12/11/2020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C74BE3E1-3173-4AB6-90EF-CE84B9FBD77E}" type="datetime1">
              <a:rPr lang="en-US" smtClean="0"/>
              <a:t>12/11/2020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46D357-68ED-48AA-AC18-9CC27DEA9490}" type="datetime1">
              <a:rPr lang="en-US" smtClean="0"/>
              <a:t>12/11/2020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ACC8BAEE-D0AF-4323-A024-1416F995B386}" type="datetime1">
              <a:rPr lang="en-US" smtClean="0"/>
              <a:t>12/11/2020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36E0D4-CA65-4DD1-8546-2CC4E75B8B9D}" type="datetime1">
              <a:rPr lang="en-US" smtClean="0"/>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C19DEFE7-E1FA-4CA7-8A5A-F9AB210CE638}" type="datetime1">
              <a:rPr lang="en-US" smtClean="0"/>
              <a:t>12/11/2020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FD1E3FCC-785C-4EC4-B782-9133218B75DD}" type="datetime1">
              <a:rPr lang="en-US" smtClean="0"/>
              <a:t>12/11/2020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6BDBA639-2A71-4A60-A71A-FF1836F546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7" name="Group 96">
            <a:extLst>
              <a:ext uri="{FF2B5EF4-FFF2-40B4-BE49-F238E27FC236}">
                <a16:creationId xmlns:a16="http://schemas.microsoft.com/office/drawing/2014/main" id="{5E208A8B-5EBD-4532-BE72-26414FA7CFF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98" name="Freeform 5">
              <a:extLst>
                <a:ext uri="{FF2B5EF4-FFF2-40B4-BE49-F238E27FC236}">
                  <a16:creationId xmlns:a16="http://schemas.microsoft.com/office/drawing/2014/main" id="{15D09196-B338-4AB5-A71B-CFD5FFCA62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6">
              <a:extLst>
                <a:ext uri="{FF2B5EF4-FFF2-40B4-BE49-F238E27FC236}">
                  <a16:creationId xmlns:a16="http://schemas.microsoft.com/office/drawing/2014/main" id="{F50B4463-128A-4677-A285-C017E6C543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7">
              <a:extLst>
                <a:ext uri="{FF2B5EF4-FFF2-40B4-BE49-F238E27FC236}">
                  <a16:creationId xmlns:a16="http://schemas.microsoft.com/office/drawing/2014/main" id="{1D9B95CD-F023-4DFA-9678-1E02713F7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1" name="Freeform 8">
              <a:extLst>
                <a:ext uri="{FF2B5EF4-FFF2-40B4-BE49-F238E27FC236}">
                  <a16:creationId xmlns:a16="http://schemas.microsoft.com/office/drawing/2014/main" id="{1DDF47A8-BE7B-43F3-A500-F5A4656D83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2" name="Freeform 9">
              <a:extLst>
                <a:ext uri="{FF2B5EF4-FFF2-40B4-BE49-F238E27FC236}">
                  <a16:creationId xmlns:a16="http://schemas.microsoft.com/office/drawing/2014/main" id="{2DD394DE-76FB-42F8-85F2-FD436F423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0">
              <a:extLst>
                <a:ext uri="{FF2B5EF4-FFF2-40B4-BE49-F238E27FC236}">
                  <a16:creationId xmlns:a16="http://schemas.microsoft.com/office/drawing/2014/main" id="{B95F2EFB-87E6-4400-AAF3-7EB8B4F15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1">
              <a:extLst>
                <a:ext uri="{FF2B5EF4-FFF2-40B4-BE49-F238E27FC236}">
                  <a16:creationId xmlns:a16="http://schemas.microsoft.com/office/drawing/2014/main" id="{1D463476-2BC7-418C-9D6F-51444B11A7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12">
              <a:extLst>
                <a:ext uri="{FF2B5EF4-FFF2-40B4-BE49-F238E27FC236}">
                  <a16:creationId xmlns:a16="http://schemas.microsoft.com/office/drawing/2014/main" id="{24011122-2495-478A-81BF-ABBDEA1DA8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13">
              <a:extLst>
                <a:ext uri="{FF2B5EF4-FFF2-40B4-BE49-F238E27FC236}">
                  <a16:creationId xmlns:a16="http://schemas.microsoft.com/office/drawing/2014/main" id="{C79E87C5-E5B3-476B-B539-FC9CF4A33B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7" name="Freeform 14">
              <a:extLst>
                <a:ext uri="{FF2B5EF4-FFF2-40B4-BE49-F238E27FC236}">
                  <a16:creationId xmlns:a16="http://schemas.microsoft.com/office/drawing/2014/main" id="{956029CA-2B38-434D-9044-5FF3A1ECD1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15">
              <a:extLst>
                <a:ext uri="{FF2B5EF4-FFF2-40B4-BE49-F238E27FC236}">
                  <a16:creationId xmlns:a16="http://schemas.microsoft.com/office/drawing/2014/main" id="{9514CFB6-E8DB-43DC-B1CD-9CC2D4B276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9" name="Freeform 16">
              <a:extLst>
                <a:ext uri="{FF2B5EF4-FFF2-40B4-BE49-F238E27FC236}">
                  <a16:creationId xmlns:a16="http://schemas.microsoft.com/office/drawing/2014/main" id="{BD8C1FC8-E550-45BE-9F30-822BAB3781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10" name="Freeform 17">
              <a:extLst>
                <a:ext uri="{FF2B5EF4-FFF2-40B4-BE49-F238E27FC236}">
                  <a16:creationId xmlns:a16="http://schemas.microsoft.com/office/drawing/2014/main" id="{D1646B5D-A7B7-41EC-9591-0E0C0F4F94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1" name="Freeform 18">
              <a:extLst>
                <a:ext uri="{FF2B5EF4-FFF2-40B4-BE49-F238E27FC236}">
                  <a16:creationId xmlns:a16="http://schemas.microsoft.com/office/drawing/2014/main" id="{E2118E93-481E-4843-987E-378187AA37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2" name="Freeform 19">
              <a:extLst>
                <a:ext uri="{FF2B5EF4-FFF2-40B4-BE49-F238E27FC236}">
                  <a16:creationId xmlns:a16="http://schemas.microsoft.com/office/drawing/2014/main" id="{77038464-F4E2-47EC-A87F-18469191E3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3" name="Freeform 20">
              <a:extLst>
                <a:ext uri="{FF2B5EF4-FFF2-40B4-BE49-F238E27FC236}">
                  <a16:creationId xmlns:a16="http://schemas.microsoft.com/office/drawing/2014/main" id="{FB3BBEB1-E146-408F-95B7-EE2F269DE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4" name="Freeform 21">
              <a:extLst>
                <a:ext uri="{FF2B5EF4-FFF2-40B4-BE49-F238E27FC236}">
                  <a16:creationId xmlns:a16="http://schemas.microsoft.com/office/drawing/2014/main" id="{C765B285-56EC-47FC-B116-274EBBD61A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5" name="Freeform 22">
              <a:extLst>
                <a:ext uri="{FF2B5EF4-FFF2-40B4-BE49-F238E27FC236}">
                  <a16:creationId xmlns:a16="http://schemas.microsoft.com/office/drawing/2014/main" id="{CB4A6191-6913-42EA-905E-8A174AE2C9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16" name="Freeform 23">
              <a:extLst>
                <a:ext uri="{FF2B5EF4-FFF2-40B4-BE49-F238E27FC236}">
                  <a16:creationId xmlns:a16="http://schemas.microsoft.com/office/drawing/2014/main" id="{8ADEEF92-F481-475A-845C-5E940F0D55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118" name="Freeform: Shape 117">
            <a:extLst>
              <a:ext uri="{FF2B5EF4-FFF2-40B4-BE49-F238E27FC236}">
                <a16:creationId xmlns:a16="http://schemas.microsoft.com/office/drawing/2014/main" id="{D9C506D7-84CB-4057-A44A-465313E785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2173916" y="244861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0" name="Oval 32">
            <a:extLst>
              <a:ext uri="{FF2B5EF4-FFF2-40B4-BE49-F238E27FC236}">
                <a16:creationId xmlns:a16="http://schemas.microsoft.com/office/drawing/2014/main" id="{7842FC68-61FD-4700-8A22-BB8B071884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54579" y="691977"/>
            <a:ext cx="7761923" cy="5343064"/>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ln w="152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0081FE-3187-4184-98D0-CDC8A7E59A97}"/>
              </a:ext>
            </a:extLst>
          </p:cNvPr>
          <p:cNvSpPr>
            <a:spLocks noGrp="1"/>
          </p:cNvSpPr>
          <p:nvPr>
            <p:ph type="ctrTitle"/>
          </p:nvPr>
        </p:nvSpPr>
        <p:spPr>
          <a:xfrm>
            <a:off x="2616277" y="2061838"/>
            <a:ext cx="6959446" cy="1662475"/>
          </a:xfrm>
        </p:spPr>
        <p:txBody>
          <a:bodyPr>
            <a:normAutofit fontScale="90000"/>
          </a:bodyPr>
          <a:lstStyle/>
          <a:p>
            <a:r>
              <a:rPr lang="pl-PL" sz="4800" b="1" dirty="0"/>
              <a:t>Uloga PKS u primeni cirkularne ekonomije u poslovnom sektoru u Srbiji</a:t>
            </a:r>
            <a:endParaRPr lang="en-US" sz="4800" b="1" dirty="0"/>
          </a:p>
        </p:txBody>
      </p:sp>
      <p:sp>
        <p:nvSpPr>
          <p:cNvPr id="3" name="Subtitle 2">
            <a:extLst>
              <a:ext uri="{FF2B5EF4-FFF2-40B4-BE49-F238E27FC236}">
                <a16:creationId xmlns:a16="http://schemas.microsoft.com/office/drawing/2014/main" id="{F8B0D1D1-624A-4AF5-B57E-100CDFEEA580}"/>
              </a:ext>
            </a:extLst>
          </p:cNvPr>
          <p:cNvSpPr>
            <a:spLocks noGrp="1"/>
          </p:cNvSpPr>
          <p:nvPr>
            <p:ph type="subTitle" idx="1"/>
          </p:nvPr>
        </p:nvSpPr>
        <p:spPr>
          <a:xfrm>
            <a:off x="3388938" y="3783690"/>
            <a:ext cx="5414125" cy="1196717"/>
          </a:xfrm>
        </p:spPr>
        <p:txBody>
          <a:bodyPr>
            <a:normAutofit/>
          </a:bodyPr>
          <a:lstStyle/>
          <a:p>
            <a:r>
              <a:rPr lang="sr-Latn-RS" sz="2000" dirty="0"/>
              <a:t>11.12.2020.godine </a:t>
            </a:r>
          </a:p>
          <a:p>
            <a:endParaRPr lang="en-US" sz="2000" dirty="0"/>
          </a:p>
          <a:p>
            <a:endParaRPr lang="en-US" sz="2000" dirty="0"/>
          </a:p>
        </p:txBody>
      </p:sp>
    </p:spTree>
    <p:extLst>
      <p:ext uri="{BB962C8B-B14F-4D97-AF65-F5344CB8AC3E}">
        <p14:creationId xmlns:p14="http://schemas.microsoft.com/office/powerpoint/2010/main" val="1630646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75"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76"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97" name="Rectangle 96">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7A6EA5-F191-4DD9-A3DC-FDD8430CD615}"/>
              </a:ext>
            </a:extLst>
          </p:cNvPr>
          <p:cNvSpPr>
            <a:spLocks noGrp="1"/>
          </p:cNvSpPr>
          <p:nvPr>
            <p:ph type="title"/>
          </p:nvPr>
        </p:nvSpPr>
        <p:spPr>
          <a:xfrm>
            <a:off x="645459" y="960120"/>
            <a:ext cx="3865695" cy="4171278"/>
          </a:xfrm>
        </p:spPr>
        <p:txBody>
          <a:bodyPr>
            <a:normAutofit/>
          </a:bodyPr>
          <a:lstStyle/>
          <a:p>
            <a:pPr algn="r"/>
            <a:r>
              <a:rPr lang="sr-Latn-RS" sz="4400" dirty="0">
                <a:solidFill>
                  <a:schemeClr val="tx1"/>
                </a:solidFill>
              </a:rPr>
              <a:t>Informacije iz sveta i EU </a:t>
            </a:r>
            <a:endParaRPr lang="es-ES" sz="4400" dirty="0">
              <a:solidFill>
                <a:schemeClr val="tx1"/>
              </a:solidFill>
            </a:endParaRPr>
          </a:p>
        </p:txBody>
      </p:sp>
      <p:cxnSp>
        <p:nvCxnSpPr>
          <p:cNvPr id="99" name="Straight Connector 98">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9C56D89-0119-466A-AF8D-785AAFEA5548}"/>
              </a:ext>
            </a:extLst>
          </p:cNvPr>
          <p:cNvSpPr>
            <a:spLocks noGrp="1"/>
          </p:cNvSpPr>
          <p:nvPr>
            <p:ph idx="1"/>
          </p:nvPr>
        </p:nvSpPr>
        <p:spPr>
          <a:xfrm>
            <a:off x="4983164" y="14287"/>
            <a:ext cx="5511800" cy="5872163"/>
          </a:xfrm>
        </p:spPr>
        <p:txBody>
          <a:bodyPr>
            <a:normAutofit/>
          </a:bodyPr>
          <a:lstStyle/>
          <a:p>
            <a:r>
              <a:rPr lang="sr-Latn-RS" sz="2400" dirty="0"/>
              <a:t>Informisanje članova Hub-a o svim aktuelnostima </a:t>
            </a:r>
          </a:p>
          <a:p>
            <a:r>
              <a:rPr lang="sr-Latn-RS" sz="2400" dirty="0"/>
              <a:t>Usagalšavanje nacionalnih potreba sa evropskim i svetskim trendovima </a:t>
            </a:r>
          </a:p>
          <a:p>
            <a:r>
              <a:rPr lang="sr-Latn-RS" sz="2400" dirty="0"/>
              <a:t>Informacije iz EU</a:t>
            </a:r>
          </a:p>
          <a:p>
            <a:r>
              <a:rPr lang="sr-Latn-RS" sz="2400" dirty="0"/>
              <a:t> Davos: izveštaj  </a:t>
            </a:r>
          </a:p>
          <a:p>
            <a:r>
              <a:rPr lang="sr-Latn-RS" sz="2400" dirty="0"/>
              <a:t>Biznis forumi</a:t>
            </a:r>
          </a:p>
          <a:p>
            <a:r>
              <a:rPr lang="sr-Latn-RS" sz="2400" dirty="0"/>
              <a:t>EU konferencija</a:t>
            </a:r>
            <a:endParaRPr lang="es-ES" sz="2400" dirty="0"/>
          </a:p>
        </p:txBody>
      </p:sp>
    </p:spTree>
    <p:extLst>
      <p:ext uri="{BB962C8B-B14F-4D97-AF65-F5344CB8AC3E}">
        <p14:creationId xmlns:p14="http://schemas.microsoft.com/office/powerpoint/2010/main" val="140379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08F8F-9A56-4692-875C-BCAE9D8AE59E}"/>
              </a:ext>
            </a:extLst>
          </p:cNvPr>
          <p:cNvSpPr>
            <a:spLocks noGrp="1"/>
          </p:cNvSpPr>
          <p:nvPr>
            <p:ph type="title"/>
          </p:nvPr>
        </p:nvSpPr>
        <p:spPr>
          <a:xfrm>
            <a:off x="3350888" y="1627378"/>
            <a:ext cx="5490224" cy="2563621"/>
          </a:xfrm>
        </p:spPr>
        <p:txBody>
          <a:bodyPr/>
          <a:lstStyle/>
          <a:p>
            <a:r>
              <a:rPr lang="sr-Latn-RS" dirty="0"/>
              <a:t>IMPLEMENTACIONI PLAN </a:t>
            </a:r>
            <a:br>
              <a:rPr lang="sr-Latn-RS" dirty="0"/>
            </a:br>
            <a:r>
              <a:rPr lang="sr-Latn-RS" dirty="0"/>
              <a:t>AKTIVNOSTI</a:t>
            </a:r>
            <a:endParaRPr lang="es-ES" dirty="0"/>
          </a:p>
        </p:txBody>
      </p:sp>
    </p:spTree>
    <p:extLst>
      <p:ext uri="{BB962C8B-B14F-4D97-AF65-F5344CB8AC3E}">
        <p14:creationId xmlns:p14="http://schemas.microsoft.com/office/powerpoint/2010/main" val="1213212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452FE-C0E7-4731-8F06-E1D5C478E8CF}"/>
              </a:ext>
            </a:extLst>
          </p:cNvPr>
          <p:cNvSpPr>
            <a:spLocks noGrp="1"/>
          </p:cNvSpPr>
          <p:nvPr>
            <p:ph type="title"/>
          </p:nvPr>
        </p:nvSpPr>
        <p:spPr/>
        <p:txBody>
          <a:bodyPr>
            <a:normAutofit fontScale="90000"/>
          </a:bodyPr>
          <a:lstStyle/>
          <a:p>
            <a:r>
              <a:rPr lang="sr-Latn-RS" dirty="0"/>
              <a:t>VREMENSKI PREDLOG AKTIVNOSTI </a:t>
            </a:r>
            <a:endParaRPr lang="ru-RU" dirty="0"/>
          </a:p>
        </p:txBody>
      </p:sp>
      <p:sp>
        <p:nvSpPr>
          <p:cNvPr id="5" name="Text Placeholder 4">
            <a:extLst>
              <a:ext uri="{FF2B5EF4-FFF2-40B4-BE49-F238E27FC236}">
                <a16:creationId xmlns:a16="http://schemas.microsoft.com/office/drawing/2014/main" id="{0DE6FFD6-9D44-41DB-AAC1-CD1F8CD34A78}"/>
              </a:ext>
            </a:extLst>
          </p:cNvPr>
          <p:cNvSpPr>
            <a:spLocks noGrp="1"/>
          </p:cNvSpPr>
          <p:nvPr>
            <p:ph type="body" sz="quarter" idx="15"/>
          </p:nvPr>
        </p:nvSpPr>
        <p:spPr/>
        <p:txBody>
          <a:bodyPr/>
          <a:lstStyle/>
          <a:p>
            <a:r>
              <a:rPr lang="sr-Latn-RS" dirty="0"/>
              <a:t>DEC.</a:t>
            </a:r>
            <a:endParaRPr lang="ru-RU" dirty="0"/>
          </a:p>
        </p:txBody>
      </p:sp>
      <p:sp>
        <p:nvSpPr>
          <p:cNvPr id="6" name="Text Placeholder 5">
            <a:extLst>
              <a:ext uri="{FF2B5EF4-FFF2-40B4-BE49-F238E27FC236}">
                <a16:creationId xmlns:a16="http://schemas.microsoft.com/office/drawing/2014/main" id="{01EE1927-7D1B-4EF8-8D12-044F21335554}"/>
              </a:ext>
            </a:extLst>
          </p:cNvPr>
          <p:cNvSpPr>
            <a:spLocks noGrp="1"/>
          </p:cNvSpPr>
          <p:nvPr>
            <p:ph type="body" sz="quarter" idx="16"/>
          </p:nvPr>
        </p:nvSpPr>
        <p:spPr/>
        <p:txBody>
          <a:bodyPr/>
          <a:lstStyle/>
          <a:p>
            <a:r>
              <a:rPr lang="en-US"/>
              <a:t>DEC</a:t>
            </a:r>
            <a:endParaRPr lang="ru-RU" dirty="0"/>
          </a:p>
        </p:txBody>
      </p:sp>
      <p:sp>
        <p:nvSpPr>
          <p:cNvPr id="7" name="Text Placeholder 6">
            <a:extLst>
              <a:ext uri="{FF2B5EF4-FFF2-40B4-BE49-F238E27FC236}">
                <a16:creationId xmlns:a16="http://schemas.microsoft.com/office/drawing/2014/main" id="{E13ABDA7-ECC3-448C-90A5-2A1F1AAE8DAA}"/>
              </a:ext>
            </a:extLst>
          </p:cNvPr>
          <p:cNvSpPr>
            <a:spLocks noGrp="1"/>
          </p:cNvSpPr>
          <p:nvPr>
            <p:ph type="body" sz="quarter" idx="17"/>
          </p:nvPr>
        </p:nvSpPr>
        <p:spPr/>
        <p:txBody>
          <a:bodyPr/>
          <a:lstStyle/>
          <a:p>
            <a:r>
              <a:rPr lang="en-US"/>
              <a:t>JUN</a:t>
            </a:r>
            <a:endParaRPr lang="ru-RU" dirty="0"/>
          </a:p>
        </p:txBody>
      </p:sp>
      <p:sp>
        <p:nvSpPr>
          <p:cNvPr id="8" name="Text Placeholder 7">
            <a:extLst>
              <a:ext uri="{FF2B5EF4-FFF2-40B4-BE49-F238E27FC236}">
                <a16:creationId xmlns:a16="http://schemas.microsoft.com/office/drawing/2014/main" id="{CD81C728-63C0-455D-83A0-AAEFA4662CBA}"/>
              </a:ext>
            </a:extLst>
          </p:cNvPr>
          <p:cNvSpPr>
            <a:spLocks noGrp="1"/>
          </p:cNvSpPr>
          <p:nvPr>
            <p:ph type="body" sz="quarter" idx="18"/>
          </p:nvPr>
        </p:nvSpPr>
        <p:spPr/>
        <p:txBody>
          <a:bodyPr/>
          <a:lstStyle/>
          <a:p>
            <a:r>
              <a:rPr lang="en-US" dirty="0"/>
              <a:t>JAN</a:t>
            </a:r>
            <a:endParaRPr lang="ru-RU" dirty="0"/>
          </a:p>
        </p:txBody>
      </p:sp>
      <p:sp>
        <p:nvSpPr>
          <p:cNvPr id="9" name="Text Placeholder 8">
            <a:extLst>
              <a:ext uri="{FF2B5EF4-FFF2-40B4-BE49-F238E27FC236}">
                <a16:creationId xmlns:a16="http://schemas.microsoft.com/office/drawing/2014/main" id="{50DD5136-63CE-40C2-B92D-B35A783C3EEC}"/>
              </a:ext>
            </a:extLst>
          </p:cNvPr>
          <p:cNvSpPr>
            <a:spLocks noGrp="1"/>
          </p:cNvSpPr>
          <p:nvPr>
            <p:ph type="body" sz="quarter" idx="19"/>
          </p:nvPr>
        </p:nvSpPr>
        <p:spPr/>
        <p:txBody>
          <a:bodyPr/>
          <a:lstStyle/>
          <a:p>
            <a:r>
              <a:rPr lang="en-US" dirty="0"/>
              <a:t>APR</a:t>
            </a:r>
            <a:endParaRPr lang="ru-RU" dirty="0"/>
          </a:p>
        </p:txBody>
      </p:sp>
      <p:sp>
        <p:nvSpPr>
          <p:cNvPr id="10" name="Text Placeholder 9">
            <a:extLst>
              <a:ext uri="{FF2B5EF4-FFF2-40B4-BE49-F238E27FC236}">
                <a16:creationId xmlns:a16="http://schemas.microsoft.com/office/drawing/2014/main" id="{C969D070-CF40-4F0C-9A6E-9F65C13F5DFA}"/>
              </a:ext>
            </a:extLst>
          </p:cNvPr>
          <p:cNvSpPr>
            <a:spLocks noGrp="1"/>
          </p:cNvSpPr>
          <p:nvPr>
            <p:ph type="body" sz="quarter" idx="20"/>
          </p:nvPr>
        </p:nvSpPr>
        <p:spPr/>
        <p:txBody>
          <a:bodyPr/>
          <a:lstStyle/>
          <a:p>
            <a:r>
              <a:rPr lang="en-US" dirty="0"/>
              <a:t>MAY</a:t>
            </a:r>
            <a:endParaRPr lang="ru-RU" dirty="0"/>
          </a:p>
        </p:txBody>
      </p:sp>
      <p:sp>
        <p:nvSpPr>
          <p:cNvPr id="11" name="Text Placeholder 10">
            <a:extLst>
              <a:ext uri="{FF2B5EF4-FFF2-40B4-BE49-F238E27FC236}">
                <a16:creationId xmlns:a16="http://schemas.microsoft.com/office/drawing/2014/main" id="{AC7194FB-73D5-401F-B211-EAB60F245F51}"/>
              </a:ext>
            </a:extLst>
          </p:cNvPr>
          <p:cNvSpPr>
            <a:spLocks noGrp="1"/>
          </p:cNvSpPr>
          <p:nvPr>
            <p:ph type="body" sz="quarter" idx="21"/>
          </p:nvPr>
        </p:nvSpPr>
        <p:spPr/>
        <p:txBody>
          <a:bodyPr/>
          <a:lstStyle/>
          <a:p>
            <a:r>
              <a:rPr lang="en-US" dirty="0"/>
              <a:t>FEB</a:t>
            </a:r>
            <a:endParaRPr lang="ru-RU" dirty="0"/>
          </a:p>
        </p:txBody>
      </p:sp>
      <p:sp>
        <p:nvSpPr>
          <p:cNvPr id="12" name="Text Placeholder 11">
            <a:extLst>
              <a:ext uri="{FF2B5EF4-FFF2-40B4-BE49-F238E27FC236}">
                <a16:creationId xmlns:a16="http://schemas.microsoft.com/office/drawing/2014/main" id="{779776AC-BBEA-45A2-8614-267670F3238B}"/>
              </a:ext>
            </a:extLst>
          </p:cNvPr>
          <p:cNvSpPr>
            <a:spLocks noGrp="1"/>
          </p:cNvSpPr>
          <p:nvPr>
            <p:ph type="body" sz="quarter" idx="22"/>
          </p:nvPr>
        </p:nvSpPr>
        <p:spPr/>
        <p:txBody>
          <a:bodyPr/>
          <a:lstStyle/>
          <a:p>
            <a:r>
              <a:rPr lang="en-US" dirty="0"/>
              <a:t>JUL</a:t>
            </a:r>
            <a:endParaRPr lang="ru-RU" dirty="0"/>
          </a:p>
        </p:txBody>
      </p:sp>
      <p:sp>
        <p:nvSpPr>
          <p:cNvPr id="13" name="Text Placeholder 12">
            <a:extLst>
              <a:ext uri="{FF2B5EF4-FFF2-40B4-BE49-F238E27FC236}">
                <a16:creationId xmlns:a16="http://schemas.microsoft.com/office/drawing/2014/main" id="{3BDE26A9-98E4-4278-9CCA-FDF80D7BCB0B}"/>
              </a:ext>
            </a:extLst>
          </p:cNvPr>
          <p:cNvSpPr>
            <a:spLocks noGrp="1"/>
          </p:cNvSpPr>
          <p:nvPr>
            <p:ph type="body" sz="quarter" idx="23"/>
          </p:nvPr>
        </p:nvSpPr>
        <p:spPr/>
        <p:txBody>
          <a:bodyPr/>
          <a:lstStyle/>
          <a:p>
            <a:r>
              <a:rPr lang="en-US"/>
              <a:t>AUG</a:t>
            </a:r>
            <a:endParaRPr lang="ru-RU" dirty="0"/>
          </a:p>
        </p:txBody>
      </p:sp>
      <p:sp>
        <p:nvSpPr>
          <p:cNvPr id="14" name="Text Placeholder 13">
            <a:extLst>
              <a:ext uri="{FF2B5EF4-FFF2-40B4-BE49-F238E27FC236}">
                <a16:creationId xmlns:a16="http://schemas.microsoft.com/office/drawing/2014/main" id="{A1EEC145-CEE8-40E6-BD87-A2190560F3A6}"/>
              </a:ext>
            </a:extLst>
          </p:cNvPr>
          <p:cNvSpPr>
            <a:spLocks noGrp="1"/>
          </p:cNvSpPr>
          <p:nvPr>
            <p:ph type="body" sz="quarter" idx="24"/>
          </p:nvPr>
        </p:nvSpPr>
        <p:spPr/>
        <p:txBody>
          <a:bodyPr/>
          <a:lstStyle/>
          <a:p>
            <a:r>
              <a:rPr lang="en-US" dirty="0"/>
              <a:t>MAR</a:t>
            </a:r>
            <a:endParaRPr lang="ru-RU" dirty="0"/>
          </a:p>
        </p:txBody>
      </p:sp>
      <p:sp>
        <p:nvSpPr>
          <p:cNvPr id="15" name="Text Placeholder 14">
            <a:extLst>
              <a:ext uri="{FF2B5EF4-FFF2-40B4-BE49-F238E27FC236}">
                <a16:creationId xmlns:a16="http://schemas.microsoft.com/office/drawing/2014/main" id="{845B16A7-66D7-491E-B411-35DE633BF022}"/>
              </a:ext>
            </a:extLst>
          </p:cNvPr>
          <p:cNvSpPr>
            <a:spLocks noGrp="1"/>
          </p:cNvSpPr>
          <p:nvPr>
            <p:ph type="body" sz="quarter" idx="25"/>
          </p:nvPr>
        </p:nvSpPr>
        <p:spPr/>
        <p:txBody>
          <a:bodyPr/>
          <a:lstStyle/>
          <a:p>
            <a:r>
              <a:rPr lang="en-US"/>
              <a:t>SEP</a:t>
            </a:r>
            <a:endParaRPr lang="ru-RU" dirty="0"/>
          </a:p>
        </p:txBody>
      </p:sp>
      <p:sp>
        <p:nvSpPr>
          <p:cNvPr id="16" name="Text Placeholder 15">
            <a:extLst>
              <a:ext uri="{FF2B5EF4-FFF2-40B4-BE49-F238E27FC236}">
                <a16:creationId xmlns:a16="http://schemas.microsoft.com/office/drawing/2014/main" id="{DD7A67F9-07A4-4887-965F-8C865CFFF177}"/>
              </a:ext>
            </a:extLst>
          </p:cNvPr>
          <p:cNvSpPr>
            <a:spLocks noGrp="1"/>
          </p:cNvSpPr>
          <p:nvPr>
            <p:ph type="body" sz="quarter" idx="26"/>
          </p:nvPr>
        </p:nvSpPr>
        <p:spPr/>
        <p:txBody>
          <a:bodyPr/>
          <a:lstStyle/>
          <a:p>
            <a:r>
              <a:rPr lang="en-US"/>
              <a:t>OCT</a:t>
            </a:r>
            <a:endParaRPr lang="ru-RU" dirty="0"/>
          </a:p>
        </p:txBody>
      </p:sp>
      <p:sp>
        <p:nvSpPr>
          <p:cNvPr id="17" name="Text Placeholder 16">
            <a:extLst>
              <a:ext uri="{FF2B5EF4-FFF2-40B4-BE49-F238E27FC236}">
                <a16:creationId xmlns:a16="http://schemas.microsoft.com/office/drawing/2014/main" id="{2F98D2FA-E493-4101-AD52-A047BD3A9EEC}"/>
              </a:ext>
            </a:extLst>
          </p:cNvPr>
          <p:cNvSpPr>
            <a:spLocks noGrp="1"/>
          </p:cNvSpPr>
          <p:nvPr>
            <p:ph type="body" sz="quarter" idx="27"/>
          </p:nvPr>
        </p:nvSpPr>
        <p:spPr/>
        <p:txBody>
          <a:bodyPr/>
          <a:lstStyle/>
          <a:p>
            <a:r>
              <a:rPr lang="en-US"/>
              <a:t>NOV</a:t>
            </a:r>
            <a:endParaRPr lang="ru-RU" dirty="0"/>
          </a:p>
        </p:txBody>
      </p:sp>
      <p:sp>
        <p:nvSpPr>
          <p:cNvPr id="18" name="Text Placeholder 17">
            <a:extLst>
              <a:ext uri="{FF2B5EF4-FFF2-40B4-BE49-F238E27FC236}">
                <a16:creationId xmlns:a16="http://schemas.microsoft.com/office/drawing/2014/main" id="{CEABBA18-E17D-48CF-9E66-669FB88E847B}"/>
              </a:ext>
            </a:extLst>
          </p:cNvPr>
          <p:cNvSpPr>
            <a:spLocks noGrp="1"/>
          </p:cNvSpPr>
          <p:nvPr>
            <p:ph type="body" sz="quarter" idx="28"/>
          </p:nvPr>
        </p:nvSpPr>
        <p:spPr>
          <a:xfrm>
            <a:off x="1177935" y="1578459"/>
            <a:ext cx="1347519" cy="951628"/>
          </a:xfrm>
        </p:spPr>
        <p:txBody>
          <a:bodyPr>
            <a:normAutofit/>
          </a:bodyPr>
          <a:lstStyle/>
          <a:p>
            <a:r>
              <a:rPr lang="sr-Latn-RS" dirty="0"/>
              <a:t>ORGANIZACIJA </a:t>
            </a:r>
          </a:p>
          <a:p>
            <a:r>
              <a:rPr lang="sr-Latn-RS" dirty="0"/>
              <a:t>HUB</a:t>
            </a:r>
          </a:p>
          <a:p>
            <a:r>
              <a:rPr lang="sr-Latn-RS" dirty="0"/>
              <a:t> </a:t>
            </a:r>
            <a:endParaRPr lang="ru-RU" dirty="0"/>
          </a:p>
        </p:txBody>
      </p:sp>
      <p:sp>
        <p:nvSpPr>
          <p:cNvPr id="19" name="Text Placeholder 18">
            <a:extLst>
              <a:ext uri="{FF2B5EF4-FFF2-40B4-BE49-F238E27FC236}">
                <a16:creationId xmlns:a16="http://schemas.microsoft.com/office/drawing/2014/main" id="{DF7D1B6F-BF88-4A62-A7E4-C4BF285B3D0B}"/>
              </a:ext>
            </a:extLst>
          </p:cNvPr>
          <p:cNvSpPr>
            <a:spLocks noGrp="1"/>
          </p:cNvSpPr>
          <p:nvPr>
            <p:ph type="body" sz="quarter" idx="29"/>
          </p:nvPr>
        </p:nvSpPr>
        <p:spPr>
          <a:xfrm>
            <a:off x="1177934" y="2019755"/>
            <a:ext cx="1347519" cy="820418"/>
          </a:xfrm>
        </p:spPr>
        <p:txBody>
          <a:bodyPr>
            <a:normAutofit/>
          </a:bodyPr>
          <a:lstStyle/>
          <a:p>
            <a:r>
              <a:rPr lang="sr-Latn-RS" dirty="0"/>
              <a:t> USVAJANJE PREDLOŽENIH AKTIVNOSTI</a:t>
            </a:r>
            <a:endParaRPr lang="ru-RU" dirty="0"/>
          </a:p>
          <a:p>
            <a:endParaRPr lang="ru-RU" dirty="0"/>
          </a:p>
        </p:txBody>
      </p:sp>
      <p:sp>
        <p:nvSpPr>
          <p:cNvPr id="20" name="Text Placeholder 19">
            <a:extLst>
              <a:ext uri="{FF2B5EF4-FFF2-40B4-BE49-F238E27FC236}">
                <a16:creationId xmlns:a16="http://schemas.microsoft.com/office/drawing/2014/main" id="{9C256C0A-79CA-475F-AC8B-ADBD1785D990}"/>
              </a:ext>
            </a:extLst>
          </p:cNvPr>
          <p:cNvSpPr>
            <a:spLocks noGrp="1"/>
          </p:cNvSpPr>
          <p:nvPr>
            <p:ph type="body" sz="quarter" idx="30"/>
          </p:nvPr>
        </p:nvSpPr>
        <p:spPr>
          <a:xfrm>
            <a:off x="3721758" y="1828192"/>
            <a:ext cx="1347519" cy="618341"/>
          </a:xfrm>
        </p:spPr>
        <p:txBody>
          <a:bodyPr>
            <a:normAutofit/>
          </a:bodyPr>
          <a:lstStyle/>
          <a:p>
            <a:r>
              <a:rPr lang="sr-Latn-RS" dirty="0"/>
              <a:t>MEDIJSK</a:t>
            </a:r>
            <a:r>
              <a:rPr lang="en-US" dirty="0"/>
              <a:t>A PROMOCIJA</a:t>
            </a:r>
            <a:r>
              <a:rPr lang="sr-Latn-RS" dirty="0"/>
              <a:t> </a:t>
            </a:r>
          </a:p>
          <a:p>
            <a:endParaRPr lang="sr-Latn-RS" dirty="0"/>
          </a:p>
        </p:txBody>
      </p:sp>
      <p:sp>
        <p:nvSpPr>
          <p:cNvPr id="24" name="Text Placeholder 23">
            <a:extLst>
              <a:ext uri="{FF2B5EF4-FFF2-40B4-BE49-F238E27FC236}">
                <a16:creationId xmlns:a16="http://schemas.microsoft.com/office/drawing/2014/main" id="{F5B38C21-816E-4C71-811F-F06E292FABA5}"/>
              </a:ext>
            </a:extLst>
          </p:cNvPr>
          <p:cNvSpPr>
            <a:spLocks noGrp="1"/>
          </p:cNvSpPr>
          <p:nvPr>
            <p:ph type="body" sz="quarter" idx="34"/>
          </p:nvPr>
        </p:nvSpPr>
        <p:spPr>
          <a:xfrm>
            <a:off x="8809404" y="1847243"/>
            <a:ext cx="1347519" cy="682844"/>
          </a:xfrm>
        </p:spPr>
        <p:txBody>
          <a:bodyPr>
            <a:normAutofit/>
          </a:bodyPr>
          <a:lstStyle/>
          <a:p>
            <a:r>
              <a:rPr lang="en-US" dirty="0"/>
              <a:t>ACE TRENING 3.O.</a:t>
            </a:r>
            <a:endParaRPr lang="ru-RU" dirty="0"/>
          </a:p>
        </p:txBody>
      </p:sp>
      <p:sp>
        <p:nvSpPr>
          <p:cNvPr id="27" name="Text Placeholder 26">
            <a:extLst>
              <a:ext uri="{FF2B5EF4-FFF2-40B4-BE49-F238E27FC236}">
                <a16:creationId xmlns:a16="http://schemas.microsoft.com/office/drawing/2014/main" id="{B5621E29-192A-4528-B710-9D55A7F783F4}"/>
              </a:ext>
            </a:extLst>
          </p:cNvPr>
          <p:cNvSpPr>
            <a:spLocks noGrp="1"/>
          </p:cNvSpPr>
          <p:nvPr>
            <p:ph type="body" sz="quarter" idx="37"/>
          </p:nvPr>
        </p:nvSpPr>
        <p:spPr>
          <a:xfrm>
            <a:off x="2149728" y="2402927"/>
            <a:ext cx="1347519" cy="732924"/>
          </a:xfrm>
        </p:spPr>
        <p:txBody>
          <a:bodyPr>
            <a:normAutofit fontScale="92500"/>
          </a:bodyPr>
          <a:lstStyle/>
          <a:p>
            <a:r>
              <a:rPr lang="sr-Latn-RS" dirty="0"/>
              <a:t>PREDSTAVLJANJE</a:t>
            </a:r>
          </a:p>
          <a:p>
            <a:r>
              <a:rPr lang="en-US" dirty="0"/>
              <a:t>PARTNERIMA AKTIVNOSTI</a:t>
            </a:r>
            <a:r>
              <a:rPr lang="sr-Latn-RS" dirty="0"/>
              <a:t> </a:t>
            </a:r>
            <a:r>
              <a:rPr lang="en-US" dirty="0"/>
              <a:t>  </a:t>
            </a:r>
            <a:endParaRPr lang="ru-RU" dirty="0"/>
          </a:p>
          <a:p>
            <a:endParaRPr lang="ru-RU" dirty="0"/>
          </a:p>
        </p:txBody>
      </p:sp>
      <p:sp>
        <p:nvSpPr>
          <p:cNvPr id="28" name="Text Placeholder 27">
            <a:extLst>
              <a:ext uri="{FF2B5EF4-FFF2-40B4-BE49-F238E27FC236}">
                <a16:creationId xmlns:a16="http://schemas.microsoft.com/office/drawing/2014/main" id="{0FF3EA77-78AC-4A32-9E95-D54A064A152E}"/>
              </a:ext>
            </a:extLst>
          </p:cNvPr>
          <p:cNvSpPr>
            <a:spLocks noGrp="1"/>
          </p:cNvSpPr>
          <p:nvPr>
            <p:ph type="body" sz="quarter" idx="38"/>
          </p:nvPr>
        </p:nvSpPr>
        <p:spPr/>
        <p:txBody>
          <a:bodyPr>
            <a:normAutofit fontScale="85000" lnSpcReduction="10000"/>
          </a:bodyPr>
          <a:lstStyle/>
          <a:p>
            <a:r>
              <a:rPr lang="en-US" dirty="0"/>
              <a:t>RADIONICE</a:t>
            </a:r>
            <a:r>
              <a:rPr lang="sr-Latn-RS" dirty="0"/>
              <a:t> </a:t>
            </a:r>
            <a:endParaRPr lang="ru-RU" dirty="0"/>
          </a:p>
        </p:txBody>
      </p:sp>
      <p:sp>
        <p:nvSpPr>
          <p:cNvPr id="30" name="Text Placeholder 29">
            <a:extLst>
              <a:ext uri="{FF2B5EF4-FFF2-40B4-BE49-F238E27FC236}">
                <a16:creationId xmlns:a16="http://schemas.microsoft.com/office/drawing/2014/main" id="{B0524F03-867F-4C67-853A-F1E9F715E3F5}"/>
              </a:ext>
            </a:extLst>
          </p:cNvPr>
          <p:cNvSpPr>
            <a:spLocks noGrp="1"/>
          </p:cNvSpPr>
          <p:nvPr>
            <p:ph type="body" sz="quarter" idx="40"/>
          </p:nvPr>
        </p:nvSpPr>
        <p:spPr>
          <a:xfrm>
            <a:off x="7118105" y="2563688"/>
            <a:ext cx="1347519" cy="617679"/>
          </a:xfrm>
        </p:spPr>
        <p:txBody>
          <a:bodyPr>
            <a:normAutofit/>
          </a:bodyPr>
          <a:lstStyle/>
          <a:p>
            <a:r>
              <a:rPr lang="sr-Latn-RS" dirty="0"/>
              <a:t>PRIPREMA ZA </a:t>
            </a:r>
          </a:p>
          <a:p>
            <a:r>
              <a:rPr lang="sr-Latn-RS" dirty="0"/>
              <a:t>BALKAN FORUM</a:t>
            </a:r>
            <a:endParaRPr lang="ru-RU" dirty="0"/>
          </a:p>
        </p:txBody>
      </p:sp>
      <p:sp>
        <p:nvSpPr>
          <p:cNvPr id="32" name="Text Placeholder 31">
            <a:extLst>
              <a:ext uri="{FF2B5EF4-FFF2-40B4-BE49-F238E27FC236}">
                <a16:creationId xmlns:a16="http://schemas.microsoft.com/office/drawing/2014/main" id="{2762CDA7-30BF-4CCA-8854-A0EEDE3E0D31}"/>
              </a:ext>
            </a:extLst>
          </p:cNvPr>
          <p:cNvSpPr>
            <a:spLocks noGrp="1"/>
          </p:cNvSpPr>
          <p:nvPr>
            <p:ph type="body" sz="quarter" idx="42"/>
          </p:nvPr>
        </p:nvSpPr>
        <p:spPr>
          <a:xfrm>
            <a:off x="9666547" y="2563689"/>
            <a:ext cx="1347519" cy="689354"/>
          </a:xfrm>
        </p:spPr>
        <p:txBody>
          <a:bodyPr>
            <a:normAutofit/>
          </a:bodyPr>
          <a:lstStyle/>
          <a:p>
            <a:r>
              <a:rPr lang="sr-Latn-RS" dirty="0"/>
              <a:t>BALKAN HUB FORUM</a:t>
            </a:r>
            <a:endParaRPr lang="ru-RU" dirty="0"/>
          </a:p>
        </p:txBody>
      </p:sp>
      <p:sp>
        <p:nvSpPr>
          <p:cNvPr id="34" name="Text Placeholder 33">
            <a:extLst>
              <a:ext uri="{FF2B5EF4-FFF2-40B4-BE49-F238E27FC236}">
                <a16:creationId xmlns:a16="http://schemas.microsoft.com/office/drawing/2014/main" id="{1CEA1889-172C-4FCD-910E-E71E74CAC2AF}"/>
              </a:ext>
            </a:extLst>
          </p:cNvPr>
          <p:cNvSpPr>
            <a:spLocks noGrp="1"/>
          </p:cNvSpPr>
          <p:nvPr>
            <p:ph type="body" sz="quarter" idx="44"/>
          </p:nvPr>
        </p:nvSpPr>
        <p:spPr>
          <a:xfrm>
            <a:off x="2883749" y="3096306"/>
            <a:ext cx="1347519" cy="381901"/>
          </a:xfrm>
        </p:spPr>
        <p:txBody>
          <a:bodyPr>
            <a:normAutofit fontScale="77500" lnSpcReduction="20000"/>
          </a:bodyPr>
          <a:lstStyle/>
          <a:p>
            <a:r>
              <a:rPr lang="en-US" dirty="0"/>
              <a:t>KONFERENCIJA </a:t>
            </a:r>
          </a:p>
          <a:p>
            <a:r>
              <a:rPr lang="sr-Latn-RS" dirty="0"/>
              <a:t>HUB RADIONICA 2x </a:t>
            </a:r>
            <a:endParaRPr lang="ru-RU" dirty="0"/>
          </a:p>
        </p:txBody>
      </p:sp>
      <p:sp>
        <p:nvSpPr>
          <p:cNvPr id="35" name="Text Placeholder 34">
            <a:extLst>
              <a:ext uri="{FF2B5EF4-FFF2-40B4-BE49-F238E27FC236}">
                <a16:creationId xmlns:a16="http://schemas.microsoft.com/office/drawing/2014/main" id="{158D08CC-1725-454B-A8D9-6F3CAF5458BC}"/>
              </a:ext>
            </a:extLst>
          </p:cNvPr>
          <p:cNvSpPr>
            <a:spLocks noGrp="1"/>
          </p:cNvSpPr>
          <p:nvPr>
            <p:ph type="body" sz="quarter" idx="45"/>
          </p:nvPr>
        </p:nvSpPr>
        <p:spPr>
          <a:xfrm>
            <a:off x="2883748" y="3490326"/>
            <a:ext cx="1767836" cy="578870"/>
          </a:xfrm>
        </p:spPr>
        <p:txBody>
          <a:bodyPr>
            <a:normAutofit fontScale="92500" lnSpcReduction="20000"/>
          </a:bodyPr>
          <a:lstStyle/>
          <a:p>
            <a:pPr marL="228600" indent="-228600">
              <a:buAutoNum type="arabicPeriod"/>
            </a:pPr>
            <a:r>
              <a:rPr lang="sr-Latn-RS" dirty="0"/>
              <a:t>PREDAVANJE </a:t>
            </a:r>
          </a:p>
          <a:p>
            <a:pPr marL="228600" indent="-228600">
              <a:buAutoNum type="arabicPeriod"/>
            </a:pPr>
            <a:r>
              <a:rPr lang="sr-Latn-RS" dirty="0"/>
              <a:t>PREDSTAVLJANJE</a:t>
            </a:r>
          </a:p>
          <a:p>
            <a:r>
              <a:rPr lang="sr-Latn-RS" dirty="0"/>
              <a:t>kompanija</a:t>
            </a:r>
            <a:endParaRPr lang="ru-RU" dirty="0"/>
          </a:p>
        </p:txBody>
      </p:sp>
      <p:sp>
        <p:nvSpPr>
          <p:cNvPr id="36" name="Text Placeholder 35">
            <a:extLst>
              <a:ext uri="{FF2B5EF4-FFF2-40B4-BE49-F238E27FC236}">
                <a16:creationId xmlns:a16="http://schemas.microsoft.com/office/drawing/2014/main" id="{D3F7174F-B6BB-43BB-AF0F-2C462B459F31}"/>
              </a:ext>
            </a:extLst>
          </p:cNvPr>
          <p:cNvSpPr>
            <a:spLocks noGrp="1"/>
          </p:cNvSpPr>
          <p:nvPr>
            <p:ph type="body" sz="quarter" idx="46"/>
          </p:nvPr>
        </p:nvSpPr>
        <p:spPr/>
        <p:txBody>
          <a:bodyPr>
            <a:normAutofit fontScale="85000" lnSpcReduction="10000"/>
          </a:bodyPr>
          <a:lstStyle/>
          <a:p>
            <a:r>
              <a:rPr lang="sr-Latn-RS" dirty="0"/>
              <a:t>INFORMATIVNI </a:t>
            </a:r>
            <a:endParaRPr lang="ru-RU" dirty="0"/>
          </a:p>
        </p:txBody>
      </p:sp>
      <p:sp>
        <p:nvSpPr>
          <p:cNvPr id="37" name="Text Placeholder 36">
            <a:extLst>
              <a:ext uri="{FF2B5EF4-FFF2-40B4-BE49-F238E27FC236}">
                <a16:creationId xmlns:a16="http://schemas.microsoft.com/office/drawing/2014/main" id="{5D73B479-D4D7-48DD-97F6-410DA3B9DAE9}"/>
              </a:ext>
            </a:extLst>
          </p:cNvPr>
          <p:cNvSpPr>
            <a:spLocks noGrp="1"/>
          </p:cNvSpPr>
          <p:nvPr>
            <p:ph type="body" sz="quarter" idx="47"/>
          </p:nvPr>
        </p:nvSpPr>
        <p:spPr/>
        <p:txBody>
          <a:bodyPr>
            <a:normAutofit/>
          </a:bodyPr>
          <a:lstStyle/>
          <a:p>
            <a:r>
              <a:rPr lang="sr-Latn-RS"/>
              <a:t>VODIČI</a:t>
            </a:r>
            <a:endParaRPr lang="en-US" dirty="0"/>
          </a:p>
        </p:txBody>
      </p:sp>
      <p:sp>
        <p:nvSpPr>
          <p:cNvPr id="38" name="Text Placeholder 37">
            <a:extLst>
              <a:ext uri="{FF2B5EF4-FFF2-40B4-BE49-F238E27FC236}">
                <a16:creationId xmlns:a16="http://schemas.microsoft.com/office/drawing/2014/main" id="{0DD0D442-57A3-48A3-9B81-C55887F870EF}"/>
              </a:ext>
            </a:extLst>
          </p:cNvPr>
          <p:cNvSpPr>
            <a:spLocks noGrp="1"/>
          </p:cNvSpPr>
          <p:nvPr>
            <p:ph type="body" sz="quarter" idx="48"/>
          </p:nvPr>
        </p:nvSpPr>
        <p:spPr/>
        <p:txBody>
          <a:bodyPr>
            <a:normAutofit fontScale="85000" lnSpcReduction="10000"/>
          </a:bodyPr>
          <a:lstStyle/>
          <a:p>
            <a:r>
              <a:rPr lang="en-US" dirty="0"/>
              <a:t>PREDLOZI ZA 202</a:t>
            </a:r>
            <a:r>
              <a:rPr lang="sr-Latn-RS" dirty="0"/>
              <a:t>2</a:t>
            </a:r>
            <a:endParaRPr lang="ru-RU" dirty="0"/>
          </a:p>
        </p:txBody>
      </p:sp>
      <p:sp>
        <p:nvSpPr>
          <p:cNvPr id="39" name="Text Placeholder 38">
            <a:extLst>
              <a:ext uri="{FF2B5EF4-FFF2-40B4-BE49-F238E27FC236}">
                <a16:creationId xmlns:a16="http://schemas.microsoft.com/office/drawing/2014/main" id="{354A0F72-4E6E-492E-AAF3-F8B8683387B8}"/>
              </a:ext>
            </a:extLst>
          </p:cNvPr>
          <p:cNvSpPr>
            <a:spLocks noGrp="1"/>
          </p:cNvSpPr>
          <p:nvPr>
            <p:ph type="body" sz="quarter" idx="49"/>
          </p:nvPr>
        </p:nvSpPr>
        <p:spPr/>
        <p:txBody>
          <a:bodyPr/>
          <a:lstStyle/>
          <a:p>
            <a:r>
              <a:rPr lang="en-US" dirty="0"/>
              <a:t>PROJEKTI </a:t>
            </a:r>
            <a:endParaRPr lang="ru-RU" dirty="0"/>
          </a:p>
        </p:txBody>
      </p:sp>
      <p:sp>
        <p:nvSpPr>
          <p:cNvPr id="40" name="Text Placeholder 39">
            <a:extLst>
              <a:ext uri="{FF2B5EF4-FFF2-40B4-BE49-F238E27FC236}">
                <a16:creationId xmlns:a16="http://schemas.microsoft.com/office/drawing/2014/main" id="{3FE7C6AB-DD13-4671-966D-83BF4BD955B3}"/>
              </a:ext>
            </a:extLst>
          </p:cNvPr>
          <p:cNvSpPr>
            <a:spLocks noGrp="1"/>
          </p:cNvSpPr>
          <p:nvPr>
            <p:ph type="body" sz="quarter" idx="50"/>
          </p:nvPr>
        </p:nvSpPr>
        <p:spPr>
          <a:xfrm>
            <a:off x="10510556" y="3286645"/>
            <a:ext cx="1347519" cy="670304"/>
          </a:xfrm>
        </p:spPr>
        <p:txBody>
          <a:bodyPr>
            <a:normAutofit/>
          </a:bodyPr>
          <a:lstStyle/>
          <a:p>
            <a:r>
              <a:rPr lang="sr-Latn-RS" dirty="0"/>
              <a:t>REZULTATI I PLANOVI</a:t>
            </a:r>
            <a:endParaRPr lang="ru-RU" dirty="0"/>
          </a:p>
        </p:txBody>
      </p:sp>
      <p:sp>
        <p:nvSpPr>
          <p:cNvPr id="42" name="Text Placeholder 41">
            <a:extLst>
              <a:ext uri="{FF2B5EF4-FFF2-40B4-BE49-F238E27FC236}">
                <a16:creationId xmlns:a16="http://schemas.microsoft.com/office/drawing/2014/main" id="{4C721F0F-C4C5-492F-9B33-186C050C8C22}"/>
              </a:ext>
            </a:extLst>
          </p:cNvPr>
          <p:cNvSpPr>
            <a:spLocks noGrp="1"/>
          </p:cNvSpPr>
          <p:nvPr>
            <p:ph type="body" sz="quarter" idx="52"/>
          </p:nvPr>
        </p:nvSpPr>
        <p:spPr/>
        <p:txBody>
          <a:bodyPr>
            <a:normAutofit fontScale="92500" lnSpcReduction="20000"/>
          </a:bodyPr>
          <a:lstStyle/>
          <a:p>
            <a:r>
              <a:rPr lang="sr-Latn-RS" dirty="0"/>
              <a:t>HUB</a:t>
            </a:r>
          </a:p>
          <a:p>
            <a:r>
              <a:rPr lang="en-US" dirty="0"/>
              <a:t>START</a:t>
            </a:r>
            <a:endParaRPr lang="ru-RU" dirty="0"/>
          </a:p>
        </p:txBody>
      </p:sp>
      <p:sp>
        <p:nvSpPr>
          <p:cNvPr id="44" name="Text Placeholder 43">
            <a:extLst>
              <a:ext uri="{FF2B5EF4-FFF2-40B4-BE49-F238E27FC236}">
                <a16:creationId xmlns:a16="http://schemas.microsoft.com/office/drawing/2014/main" id="{54C0AF05-A269-45EE-929A-BC26018538E5}"/>
              </a:ext>
            </a:extLst>
          </p:cNvPr>
          <p:cNvSpPr>
            <a:spLocks noGrp="1"/>
          </p:cNvSpPr>
          <p:nvPr>
            <p:ph type="body" sz="quarter" idx="54"/>
          </p:nvPr>
        </p:nvSpPr>
        <p:spPr/>
        <p:txBody>
          <a:bodyPr/>
          <a:lstStyle/>
          <a:p>
            <a:r>
              <a:rPr lang="en-US" dirty="0"/>
              <a:t>Q1</a:t>
            </a:r>
            <a:endParaRPr lang="ru-RU" dirty="0"/>
          </a:p>
        </p:txBody>
      </p:sp>
      <p:sp>
        <p:nvSpPr>
          <p:cNvPr id="45" name="Text Placeholder 44">
            <a:extLst>
              <a:ext uri="{FF2B5EF4-FFF2-40B4-BE49-F238E27FC236}">
                <a16:creationId xmlns:a16="http://schemas.microsoft.com/office/drawing/2014/main" id="{FBB7DB41-9F3A-4BC3-96E0-82A50F4A891A}"/>
              </a:ext>
            </a:extLst>
          </p:cNvPr>
          <p:cNvSpPr>
            <a:spLocks noGrp="1"/>
          </p:cNvSpPr>
          <p:nvPr>
            <p:ph type="body" sz="quarter" idx="55"/>
          </p:nvPr>
        </p:nvSpPr>
        <p:spPr/>
        <p:txBody>
          <a:bodyPr/>
          <a:lstStyle/>
          <a:p>
            <a:r>
              <a:rPr lang="sr-Latn-RS" dirty="0"/>
              <a:t>PRVI KVARTAL </a:t>
            </a:r>
          </a:p>
          <a:p>
            <a:r>
              <a:rPr lang="sr-Latn-RS" dirty="0"/>
              <a:t>AKTIVNOSTI</a:t>
            </a:r>
            <a:endParaRPr lang="ru-RU" dirty="0"/>
          </a:p>
        </p:txBody>
      </p:sp>
      <p:sp>
        <p:nvSpPr>
          <p:cNvPr id="46" name="Text Placeholder 45">
            <a:extLst>
              <a:ext uri="{FF2B5EF4-FFF2-40B4-BE49-F238E27FC236}">
                <a16:creationId xmlns:a16="http://schemas.microsoft.com/office/drawing/2014/main" id="{D8E57D63-075B-4DE0-9ADB-263C468EBD73}"/>
              </a:ext>
            </a:extLst>
          </p:cNvPr>
          <p:cNvSpPr>
            <a:spLocks noGrp="1"/>
          </p:cNvSpPr>
          <p:nvPr>
            <p:ph type="body" sz="quarter" idx="56"/>
          </p:nvPr>
        </p:nvSpPr>
        <p:spPr/>
        <p:txBody>
          <a:bodyPr/>
          <a:lstStyle/>
          <a:p>
            <a:r>
              <a:rPr lang="en-US"/>
              <a:t>Q2</a:t>
            </a:r>
            <a:endParaRPr lang="ru-RU" dirty="0"/>
          </a:p>
        </p:txBody>
      </p:sp>
      <p:sp>
        <p:nvSpPr>
          <p:cNvPr id="47" name="Text Placeholder 46">
            <a:extLst>
              <a:ext uri="{FF2B5EF4-FFF2-40B4-BE49-F238E27FC236}">
                <a16:creationId xmlns:a16="http://schemas.microsoft.com/office/drawing/2014/main" id="{EF4AB781-3AFC-4DBB-9677-015AC896EC42}"/>
              </a:ext>
            </a:extLst>
          </p:cNvPr>
          <p:cNvSpPr>
            <a:spLocks noGrp="1"/>
          </p:cNvSpPr>
          <p:nvPr>
            <p:ph type="body" sz="quarter" idx="57"/>
          </p:nvPr>
        </p:nvSpPr>
        <p:spPr/>
        <p:txBody>
          <a:bodyPr/>
          <a:lstStyle/>
          <a:p>
            <a:r>
              <a:rPr lang="sr-Latn-RS" dirty="0"/>
              <a:t>DRUGI KVARTAL AKTIVNOSTI </a:t>
            </a:r>
            <a:endParaRPr lang="ru-RU" dirty="0"/>
          </a:p>
        </p:txBody>
      </p:sp>
      <p:sp>
        <p:nvSpPr>
          <p:cNvPr id="48" name="Text Placeholder 47">
            <a:extLst>
              <a:ext uri="{FF2B5EF4-FFF2-40B4-BE49-F238E27FC236}">
                <a16:creationId xmlns:a16="http://schemas.microsoft.com/office/drawing/2014/main" id="{24F6810E-C12A-46BE-A784-B3DDA61EAC4C}"/>
              </a:ext>
            </a:extLst>
          </p:cNvPr>
          <p:cNvSpPr>
            <a:spLocks noGrp="1"/>
          </p:cNvSpPr>
          <p:nvPr>
            <p:ph type="body" sz="quarter" idx="58"/>
          </p:nvPr>
        </p:nvSpPr>
        <p:spPr/>
        <p:txBody>
          <a:bodyPr/>
          <a:lstStyle/>
          <a:p>
            <a:r>
              <a:rPr lang="en-US" dirty="0"/>
              <a:t>Q3</a:t>
            </a:r>
            <a:endParaRPr lang="ru-RU" dirty="0"/>
          </a:p>
        </p:txBody>
      </p:sp>
      <p:sp>
        <p:nvSpPr>
          <p:cNvPr id="49" name="Text Placeholder 48">
            <a:extLst>
              <a:ext uri="{FF2B5EF4-FFF2-40B4-BE49-F238E27FC236}">
                <a16:creationId xmlns:a16="http://schemas.microsoft.com/office/drawing/2014/main" id="{1C6A0E87-FDCC-4038-BD68-22778C21161A}"/>
              </a:ext>
            </a:extLst>
          </p:cNvPr>
          <p:cNvSpPr>
            <a:spLocks noGrp="1"/>
          </p:cNvSpPr>
          <p:nvPr>
            <p:ph type="body" sz="quarter" idx="59"/>
          </p:nvPr>
        </p:nvSpPr>
        <p:spPr/>
        <p:txBody>
          <a:bodyPr/>
          <a:lstStyle/>
          <a:p>
            <a:r>
              <a:rPr lang="sr-Latn-RS" dirty="0"/>
              <a:t>TREĆI KVARTAL AKTIVNOSTI </a:t>
            </a:r>
            <a:endParaRPr lang="ru-RU" dirty="0"/>
          </a:p>
        </p:txBody>
      </p:sp>
      <p:sp>
        <p:nvSpPr>
          <p:cNvPr id="50" name="Text Placeholder 49">
            <a:extLst>
              <a:ext uri="{FF2B5EF4-FFF2-40B4-BE49-F238E27FC236}">
                <a16:creationId xmlns:a16="http://schemas.microsoft.com/office/drawing/2014/main" id="{0D19C2C1-9969-4248-BF4B-BF5599A3C0B3}"/>
              </a:ext>
            </a:extLst>
          </p:cNvPr>
          <p:cNvSpPr>
            <a:spLocks noGrp="1"/>
          </p:cNvSpPr>
          <p:nvPr>
            <p:ph type="body" sz="quarter" idx="60"/>
          </p:nvPr>
        </p:nvSpPr>
        <p:spPr/>
        <p:txBody>
          <a:bodyPr/>
          <a:lstStyle/>
          <a:p>
            <a:r>
              <a:rPr lang="en-US" dirty="0"/>
              <a:t>Q4</a:t>
            </a:r>
            <a:endParaRPr lang="ru-RU" dirty="0"/>
          </a:p>
        </p:txBody>
      </p:sp>
      <p:sp>
        <p:nvSpPr>
          <p:cNvPr id="51" name="Text Placeholder 50">
            <a:extLst>
              <a:ext uri="{FF2B5EF4-FFF2-40B4-BE49-F238E27FC236}">
                <a16:creationId xmlns:a16="http://schemas.microsoft.com/office/drawing/2014/main" id="{EFC6D6E6-DB64-4B9B-82B3-17EAC1740B00}"/>
              </a:ext>
            </a:extLst>
          </p:cNvPr>
          <p:cNvSpPr>
            <a:spLocks noGrp="1"/>
          </p:cNvSpPr>
          <p:nvPr>
            <p:ph type="body" sz="quarter" idx="61"/>
          </p:nvPr>
        </p:nvSpPr>
        <p:spPr/>
        <p:txBody>
          <a:bodyPr/>
          <a:lstStyle/>
          <a:p>
            <a:r>
              <a:rPr lang="sr-Latn-RS" dirty="0"/>
              <a:t>ČETVRTI KVARTAL AKTIVNOSTI </a:t>
            </a:r>
            <a:endParaRPr lang="ru-RU" dirty="0"/>
          </a:p>
        </p:txBody>
      </p:sp>
      <p:sp>
        <p:nvSpPr>
          <p:cNvPr id="54" name="Text Placeholder 53">
            <a:extLst>
              <a:ext uri="{FF2B5EF4-FFF2-40B4-BE49-F238E27FC236}">
                <a16:creationId xmlns:a16="http://schemas.microsoft.com/office/drawing/2014/main" id="{39C646AE-AA0C-49B3-B289-B73CA8472727}"/>
              </a:ext>
            </a:extLst>
          </p:cNvPr>
          <p:cNvSpPr>
            <a:spLocks noGrp="1"/>
          </p:cNvSpPr>
          <p:nvPr>
            <p:ph type="body" sz="quarter" idx="33"/>
          </p:nvPr>
        </p:nvSpPr>
        <p:spPr>
          <a:xfrm>
            <a:off x="6265580" y="1639438"/>
            <a:ext cx="1347519" cy="897159"/>
          </a:xfrm>
        </p:spPr>
        <p:txBody>
          <a:bodyPr/>
          <a:lstStyle/>
          <a:p>
            <a:r>
              <a:rPr lang="es-ES" dirty="0"/>
              <a:t>PRIPREMA ZA </a:t>
            </a:r>
          </a:p>
          <a:p>
            <a:r>
              <a:rPr lang="es-ES" dirty="0"/>
              <a:t>BAL</a:t>
            </a:r>
            <a:r>
              <a:rPr lang="sr-Latn-RS" dirty="0"/>
              <a:t>K</a:t>
            </a:r>
            <a:r>
              <a:rPr lang="es-ES" dirty="0"/>
              <a:t>AN FORUM</a:t>
            </a:r>
          </a:p>
          <a:p>
            <a:endParaRPr lang="es-ES" dirty="0"/>
          </a:p>
        </p:txBody>
      </p:sp>
    </p:spTree>
    <p:extLst>
      <p:ext uri="{BB962C8B-B14F-4D97-AF65-F5344CB8AC3E}">
        <p14:creationId xmlns:p14="http://schemas.microsoft.com/office/powerpoint/2010/main" val="2609322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FAE95-F9CF-44C9-9931-9D3F1A15888B}"/>
              </a:ext>
            </a:extLst>
          </p:cNvPr>
          <p:cNvSpPr>
            <a:spLocks noGrp="1"/>
          </p:cNvSpPr>
          <p:nvPr>
            <p:ph type="title"/>
          </p:nvPr>
        </p:nvSpPr>
        <p:spPr>
          <a:xfrm>
            <a:off x="3344216" y="2074730"/>
            <a:ext cx="5490224" cy="2116270"/>
          </a:xfrm>
        </p:spPr>
        <p:txBody>
          <a:bodyPr>
            <a:normAutofit/>
          </a:bodyPr>
          <a:lstStyle/>
          <a:p>
            <a:r>
              <a:rPr lang="sr-Latn-RS" b="1" dirty="0"/>
              <a:t>PRELAZAK NA MODEL CE </a:t>
            </a:r>
            <a:br>
              <a:rPr lang="sr-Latn-RS" b="1" dirty="0"/>
            </a:br>
            <a:r>
              <a:rPr lang="sr-Latn-RS" b="1" dirty="0"/>
              <a:t>SE ISPLATI</a:t>
            </a:r>
            <a:endParaRPr lang="es-ES" b="1" dirty="0"/>
          </a:p>
        </p:txBody>
      </p:sp>
      <p:sp>
        <p:nvSpPr>
          <p:cNvPr id="3" name="Text Placeholder 2">
            <a:extLst>
              <a:ext uri="{FF2B5EF4-FFF2-40B4-BE49-F238E27FC236}">
                <a16:creationId xmlns:a16="http://schemas.microsoft.com/office/drawing/2014/main" id="{CC1DD162-5E58-4B4F-B5FE-FF312195ABD1}"/>
              </a:ext>
            </a:extLst>
          </p:cNvPr>
          <p:cNvSpPr>
            <a:spLocks noGrp="1"/>
          </p:cNvSpPr>
          <p:nvPr>
            <p:ph type="body" idx="1"/>
          </p:nvPr>
        </p:nvSpPr>
        <p:spPr/>
        <p:txBody>
          <a:bodyPr/>
          <a:lstStyle/>
          <a:p>
            <a:endParaRPr lang="sr-Latn-RS" dirty="0"/>
          </a:p>
          <a:p>
            <a:endParaRPr lang="sr-Latn-RS" dirty="0"/>
          </a:p>
          <a:p>
            <a:r>
              <a:rPr lang="sr-Latn-RS" dirty="0"/>
              <a:t>Primeri dobre prakse u EU i RS</a:t>
            </a:r>
            <a:endParaRPr lang="es-ES" dirty="0"/>
          </a:p>
        </p:txBody>
      </p:sp>
    </p:spTree>
    <p:extLst>
      <p:ext uri="{BB962C8B-B14F-4D97-AF65-F5344CB8AC3E}">
        <p14:creationId xmlns:p14="http://schemas.microsoft.com/office/powerpoint/2010/main" val="2063581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itle 49">
            <a:extLst>
              <a:ext uri="{FF2B5EF4-FFF2-40B4-BE49-F238E27FC236}">
                <a16:creationId xmlns:a16="http://schemas.microsoft.com/office/drawing/2014/main" id="{F5636EF8-7E3D-45BE-B678-B8DE0CAD0565}"/>
              </a:ext>
            </a:extLst>
          </p:cNvPr>
          <p:cNvSpPr>
            <a:spLocks noGrp="1"/>
          </p:cNvSpPr>
          <p:nvPr>
            <p:ph type="title"/>
          </p:nvPr>
        </p:nvSpPr>
        <p:spPr/>
        <p:txBody>
          <a:bodyPr>
            <a:normAutofit fontScale="90000"/>
          </a:bodyPr>
          <a:lstStyle/>
          <a:p>
            <a:r>
              <a:rPr lang="sr-Latn-RS" dirty="0"/>
              <a:t>PRIMERI DOBRE PRAKSE NA PRELAZAK NA CE MODEL</a:t>
            </a:r>
            <a:endParaRPr lang="es-ES" dirty="0"/>
          </a:p>
        </p:txBody>
      </p:sp>
      <p:sp>
        <p:nvSpPr>
          <p:cNvPr id="51" name="Content Placeholder 50">
            <a:extLst>
              <a:ext uri="{FF2B5EF4-FFF2-40B4-BE49-F238E27FC236}">
                <a16:creationId xmlns:a16="http://schemas.microsoft.com/office/drawing/2014/main" id="{BBE303C6-E00A-4AD2-9271-0773DD5BD4E4}"/>
              </a:ext>
            </a:extLst>
          </p:cNvPr>
          <p:cNvSpPr>
            <a:spLocks noGrp="1"/>
          </p:cNvSpPr>
          <p:nvPr>
            <p:ph idx="1"/>
          </p:nvPr>
        </p:nvSpPr>
        <p:spPr/>
        <p:txBody>
          <a:bodyPr>
            <a:normAutofit fontScale="92500" lnSpcReduction="10000"/>
          </a:bodyPr>
          <a:lstStyle/>
          <a:p>
            <a:r>
              <a:rPr lang="sr-Latn-RS" dirty="0"/>
              <a:t>MSP</a:t>
            </a:r>
            <a:r>
              <a:rPr lang="en-CA" dirty="0"/>
              <a:t>,</a:t>
            </a:r>
            <a:r>
              <a:rPr lang="sr-Latn-RS" dirty="0"/>
              <a:t> RESORSNA EFIKASNOST I ZELENO TRŽIŠTE (Publikacija EK iz 2013 godine)</a:t>
            </a:r>
          </a:p>
          <a:p>
            <a:r>
              <a:rPr lang="es-ES" dirty="0" err="1"/>
              <a:t>Anketa</a:t>
            </a:r>
            <a:r>
              <a:rPr lang="es-ES" dirty="0"/>
              <a:t> </a:t>
            </a:r>
            <a:r>
              <a:rPr lang="es-ES" dirty="0" err="1"/>
              <a:t>sprovedena</a:t>
            </a:r>
            <a:r>
              <a:rPr lang="es-ES" dirty="0"/>
              <a:t> </a:t>
            </a:r>
            <a:r>
              <a:rPr lang="es-ES" dirty="0" err="1"/>
              <a:t>među</a:t>
            </a:r>
            <a:r>
              <a:rPr lang="es-ES" dirty="0"/>
              <a:t> </a:t>
            </a:r>
            <a:r>
              <a:rPr lang="es-ES" dirty="0" err="1"/>
              <a:t>evropskim</a:t>
            </a:r>
            <a:r>
              <a:rPr lang="es-ES" dirty="0"/>
              <a:t> MPS </a:t>
            </a:r>
            <a:r>
              <a:rPr lang="es-ES" dirty="0" err="1"/>
              <a:t>pokazuje</a:t>
            </a:r>
            <a:r>
              <a:rPr lang="es-ES" dirty="0"/>
              <a:t> da je </a:t>
            </a:r>
            <a:r>
              <a:rPr lang="es-ES" dirty="0" err="1"/>
              <a:t>više</a:t>
            </a:r>
            <a:r>
              <a:rPr lang="es-ES" dirty="0"/>
              <a:t> </a:t>
            </a:r>
            <a:r>
              <a:rPr lang="es-ES" dirty="0" err="1"/>
              <a:t>od</a:t>
            </a:r>
            <a:r>
              <a:rPr lang="es-ES" dirty="0"/>
              <a:t> </a:t>
            </a:r>
            <a:r>
              <a:rPr lang="sr-Latn-RS" dirty="0"/>
              <a:t>2/3 </a:t>
            </a:r>
            <a:r>
              <a:rPr lang="es-ES" dirty="0" err="1"/>
              <a:t>njih</a:t>
            </a:r>
            <a:r>
              <a:rPr lang="es-ES" dirty="0"/>
              <a:t> </a:t>
            </a:r>
            <a:r>
              <a:rPr lang="es-ES" dirty="0" err="1"/>
              <a:t>zadovoljno</a:t>
            </a:r>
            <a:r>
              <a:rPr lang="es-ES" dirty="0"/>
              <a:t> </a:t>
            </a:r>
            <a:r>
              <a:rPr lang="es-ES" dirty="0" err="1"/>
              <a:t>povraćajem</a:t>
            </a:r>
            <a:r>
              <a:rPr lang="es-ES" dirty="0"/>
              <a:t> </a:t>
            </a:r>
            <a:r>
              <a:rPr lang="es-ES" dirty="0" err="1"/>
              <a:t>na</a:t>
            </a:r>
            <a:r>
              <a:rPr lang="es-ES" dirty="0"/>
              <a:t> </a:t>
            </a:r>
            <a:r>
              <a:rPr lang="es-ES" dirty="0" err="1"/>
              <a:t>svoja</a:t>
            </a:r>
            <a:r>
              <a:rPr lang="es-ES" dirty="0"/>
              <a:t> </a:t>
            </a:r>
            <a:r>
              <a:rPr lang="es-ES" dirty="0" err="1"/>
              <a:t>ulaganja</a:t>
            </a:r>
            <a:r>
              <a:rPr lang="es-ES" dirty="0"/>
              <a:t> u </a:t>
            </a:r>
            <a:r>
              <a:rPr lang="es-ES" dirty="0" err="1"/>
              <a:t>vidu</a:t>
            </a:r>
            <a:r>
              <a:rPr lang="es-ES" dirty="0"/>
              <a:t> </a:t>
            </a:r>
            <a:r>
              <a:rPr lang="es-ES" dirty="0" err="1"/>
              <a:t>poboljšanja</a:t>
            </a:r>
            <a:r>
              <a:rPr lang="es-ES" dirty="0"/>
              <a:t> </a:t>
            </a:r>
            <a:r>
              <a:rPr lang="es-ES" dirty="0" err="1"/>
              <a:t>efikasnosti</a:t>
            </a:r>
            <a:r>
              <a:rPr lang="es-ES" dirty="0"/>
              <a:t> </a:t>
            </a:r>
            <a:r>
              <a:rPr lang="es-ES" dirty="0" err="1"/>
              <a:t>resursa</a:t>
            </a:r>
            <a:r>
              <a:rPr lang="es-ES" dirty="0"/>
              <a:t>, a </a:t>
            </a:r>
            <a:r>
              <a:rPr lang="es-ES" dirty="0" err="1"/>
              <a:t>više</a:t>
            </a:r>
            <a:r>
              <a:rPr lang="es-ES" dirty="0"/>
              <a:t> </a:t>
            </a:r>
            <a:r>
              <a:rPr lang="es-ES" dirty="0" err="1"/>
              <a:t>od</a:t>
            </a:r>
            <a:r>
              <a:rPr lang="es-ES" dirty="0"/>
              <a:t> </a:t>
            </a:r>
            <a:r>
              <a:rPr lang="es-ES" dirty="0" err="1"/>
              <a:t>jedne</a:t>
            </a:r>
            <a:r>
              <a:rPr lang="es-ES" dirty="0"/>
              <a:t> </a:t>
            </a:r>
            <a:r>
              <a:rPr lang="es-ES" dirty="0" err="1"/>
              <a:t>trećine</a:t>
            </a:r>
            <a:r>
              <a:rPr lang="es-ES" dirty="0"/>
              <a:t> je </a:t>
            </a:r>
            <a:r>
              <a:rPr lang="es-ES" dirty="0" err="1"/>
              <a:t>osetilo</a:t>
            </a:r>
            <a:r>
              <a:rPr lang="es-ES" dirty="0"/>
              <a:t> </a:t>
            </a:r>
            <a:r>
              <a:rPr lang="es-ES" dirty="0" err="1"/>
              <a:t>smanjenje</a:t>
            </a:r>
            <a:r>
              <a:rPr lang="es-ES" dirty="0"/>
              <a:t> </a:t>
            </a:r>
            <a:r>
              <a:rPr lang="es-ES" dirty="0" err="1"/>
              <a:t>proizvodnih</a:t>
            </a:r>
            <a:r>
              <a:rPr lang="es-ES" dirty="0"/>
              <a:t> </a:t>
            </a:r>
            <a:r>
              <a:rPr lang="es-ES" dirty="0" err="1"/>
              <a:t>troškova</a:t>
            </a:r>
            <a:endParaRPr lang="sr-Latn-RS" dirty="0"/>
          </a:p>
          <a:p>
            <a:r>
              <a:rPr lang="en-CA" dirty="0"/>
              <a:t>93% </a:t>
            </a:r>
            <a:r>
              <a:rPr lang="sr-Latn-RS" dirty="0"/>
              <a:t>MSP preduzima makar jednu aktivnost da bi bili resursno efikasni. Najzastupljenjije aktivnosti su: smanjenje otpada, štednja energije i štednja na proizvodnim materijalima. </a:t>
            </a:r>
            <a:endParaRPr lang="en-CA" dirty="0"/>
          </a:p>
          <a:p>
            <a:r>
              <a:rPr lang="sr-Latn-RS" dirty="0"/>
              <a:t>50% ispitanika ponovo upotrebljava materijale iz proizvodnje ili koristi reciklat iz proizvodnih procesa.</a:t>
            </a:r>
            <a:endParaRPr lang="en-CA" dirty="0"/>
          </a:p>
          <a:p>
            <a:r>
              <a:rPr lang="sr-Latn-RS" dirty="0"/>
              <a:t>Kroz uštedu vode</a:t>
            </a:r>
          </a:p>
          <a:p>
            <a:r>
              <a:rPr lang="sr-Latn-RS" dirty="0"/>
              <a:t>Istraživanja su pokazala da kompanije uštede do 40% troškova upotrebom reciklažnih materijala.</a:t>
            </a:r>
            <a:endParaRPr lang="es-ES" dirty="0"/>
          </a:p>
        </p:txBody>
      </p:sp>
    </p:spTree>
    <p:extLst>
      <p:ext uri="{BB962C8B-B14F-4D97-AF65-F5344CB8AC3E}">
        <p14:creationId xmlns:p14="http://schemas.microsoft.com/office/powerpoint/2010/main" val="226249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EA0DB9-6B9F-46AC-A3AA-431AE22243BE}"/>
              </a:ext>
            </a:extLst>
          </p:cNvPr>
          <p:cNvSpPr>
            <a:spLocks noGrp="1"/>
          </p:cNvSpPr>
          <p:nvPr>
            <p:ph type="title"/>
          </p:nvPr>
        </p:nvSpPr>
        <p:spPr/>
        <p:txBody>
          <a:bodyPr>
            <a:normAutofit fontScale="90000"/>
          </a:bodyPr>
          <a:lstStyle/>
          <a:p>
            <a:r>
              <a:rPr lang="sr-Latn-RS" dirty="0"/>
              <a:t>SEKTOR PRIMARNE POLJOPRIVREDE I OTPADA OD HRANE</a:t>
            </a:r>
            <a:endParaRPr lang="es-ES" dirty="0"/>
          </a:p>
        </p:txBody>
      </p:sp>
      <p:sp>
        <p:nvSpPr>
          <p:cNvPr id="5" name="Content Placeholder 4">
            <a:extLst>
              <a:ext uri="{FF2B5EF4-FFF2-40B4-BE49-F238E27FC236}">
                <a16:creationId xmlns:a16="http://schemas.microsoft.com/office/drawing/2014/main" id="{14D2E3C7-0FA6-446A-B5EC-B954D82AC8F0}"/>
              </a:ext>
            </a:extLst>
          </p:cNvPr>
          <p:cNvSpPr>
            <a:spLocks noGrp="1"/>
          </p:cNvSpPr>
          <p:nvPr>
            <p:ph sz="half" idx="1"/>
          </p:nvPr>
        </p:nvSpPr>
        <p:spPr>
          <a:xfrm>
            <a:off x="5120878" y="803187"/>
            <a:ext cx="6269591" cy="2759163"/>
          </a:xfrm>
        </p:spPr>
        <p:txBody>
          <a:bodyPr>
            <a:normAutofit fontScale="92500" lnSpcReduction="20000"/>
          </a:bodyPr>
          <a:lstStyle/>
          <a:p>
            <a:r>
              <a:rPr lang="es-ES" dirty="0"/>
              <a:t>ESOTRON</a:t>
            </a:r>
            <a:r>
              <a:rPr lang="sr-Latn-RS" dirty="0"/>
              <a:t> DOO</a:t>
            </a:r>
            <a:r>
              <a:rPr lang="es-ES" dirty="0"/>
              <a:t>, </a:t>
            </a:r>
            <a:r>
              <a:rPr lang="es-ES" dirty="0" err="1"/>
              <a:t>Novi</a:t>
            </a:r>
            <a:r>
              <a:rPr lang="es-ES" dirty="0"/>
              <a:t> </a:t>
            </a:r>
            <a:r>
              <a:rPr lang="es-ES" dirty="0" err="1"/>
              <a:t>Sad</a:t>
            </a:r>
            <a:r>
              <a:rPr lang="es-ES" dirty="0"/>
              <a:t>, </a:t>
            </a:r>
            <a:r>
              <a:rPr lang="es-ES" dirty="0" err="1"/>
              <a:t>lider</a:t>
            </a:r>
            <a:r>
              <a:rPr lang="es-ES" dirty="0"/>
              <a:t> u </a:t>
            </a:r>
            <a:r>
              <a:rPr lang="es-ES" dirty="0" err="1"/>
              <a:t>tretmanu</a:t>
            </a:r>
            <a:r>
              <a:rPr lang="es-ES" dirty="0"/>
              <a:t> </a:t>
            </a:r>
            <a:r>
              <a:rPr lang="es-ES" dirty="0" err="1"/>
              <a:t>ostataka</a:t>
            </a:r>
            <a:r>
              <a:rPr lang="es-ES" dirty="0"/>
              <a:t> </a:t>
            </a:r>
            <a:r>
              <a:rPr lang="es-ES" dirty="0" err="1"/>
              <a:t>hrane</a:t>
            </a:r>
            <a:r>
              <a:rPr lang="es-ES" dirty="0"/>
              <a:t>,  </a:t>
            </a:r>
            <a:r>
              <a:rPr lang="es-ES" dirty="0" err="1"/>
              <a:t>sirovine</a:t>
            </a:r>
            <a:r>
              <a:rPr lang="es-ES" dirty="0"/>
              <a:t> su </a:t>
            </a:r>
            <a:r>
              <a:rPr lang="es-ES" dirty="0" err="1"/>
              <a:t>organski</a:t>
            </a:r>
            <a:r>
              <a:rPr lang="es-ES" dirty="0"/>
              <a:t> </a:t>
            </a:r>
            <a:r>
              <a:rPr lang="es-ES" dirty="0" err="1"/>
              <a:t>otpadi</a:t>
            </a:r>
            <a:r>
              <a:rPr lang="es-ES" dirty="0"/>
              <a:t>,  </a:t>
            </a:r>
            <a:r>
              <a:rPr lang="es-ES" dirty="0" err="1"/>
              <a:t>otpadno</a:t>
            </a:r>
            <a:r>
              <a:rPr lang="es-ES" dirty="0"/>
              <a:t> </a:t>
            </a:r>
            <a:r>
              <a:rPr lang="es-ES" dirty="0" err="1"/>
              <a:t>jestivo</a:t>
            </a:r>
            <a:r>
              <a:rPr lang="es-ES" dirty="0"/>
              <a:t> </a:t>
            </a:r>
            <a:r>
              <a:rPr lang="es-ES" dirty="0" err="1"/>
              <a:t>ulje</a:t>
            </a:r>
            <a:r>
              <a:rPr lang="es-ES" dirty="0"/>
              <a:t> </a:t>
            </a:r>
            <a:r>
              <a:rPr lang="es-ES" dirty="0" err="1"/>
              <a:t>iz</a:t>
            </a:r>
            <a:r>
              <a:rPr lang="es-ES" dirty="0"/>
              <a:t> </a:t>
            </a:r>
            <a:r>
              <a:rPr lang="es-ES" dirty="0" err="1"/>
              <a:t>kuhinja</a:t>
            </a:r>
            <a:r>
              <a:rPr lang="es-ES" dirty="0"/>
              <a:t> i </a:t>
            </a:r>
            <a:r>
              <a:rPr lang="es-ES" dirty="0" err="1"/>
              <a:t>restorana</a:t>
            </a:r>
            <a:r>
              <a:rPr lang="es-ES" dirty="0"/>
              <a:t>, </a:t>
            </a:r>
            <a:r>
              <a:rPr lang="es-ES" dirty="0" err="1"/>
              <a:t>od</a:t>
            </a:r>
            <a:r>
              <a:rPr lang="es-ES" dirty="0"/>
              <a:t> </a:t>
            </a:r>
            <a:r>
              <a:rPr lang="es-ES" dirty="0" err="1"/>
              <a:t>otpada</a:t>
            </a:r>
            <a:r>
              <a:rPr lang="es-ES" dirty="0"/>
              <a:t> </a:t>
            </a:r>
            <a:r>
              <a:rPr lang="es-ES" dirty="0" err="1"/>
              <a:t>prav</a:t>
            </a:r>
            <a:r>
              <a:rPr lang="sr-Latn-RS" dirty="0"/>
              <a:t>e</a:t>
            </a:r>
            <a:r>
              <a:rPr lang="es-ES" dirty="0"/>
              <a:t> </a:t>
            </a:r>
            <a:r>
              <a:rPr lang="es-ES" dirty="0" err="1"/>
              <a:t>energiju</a:t>
            </a:r>
            <a:r>
              <a:rPr lang="sr-Latn-RS" dirty="0"/>
              <a:t>: BIODIZEL I BIOMASA</a:t>
            </a:r>
          </a:p>
          <a:p>
            <a:r>
              <a:rPr lang="es-ES" dirty="0"/>
              <a:t>„</a:t>
            </a:r>
            <a:r>
              <a:rPr lang="es-ES" dirty="0" err="1"/>
              <a:t>Eko</a:t>
            </a:r>
            <a:r>
              <a:rPr lang="es-ES" dirty="0"/>
              <a:t> </a:t>
            </a:r>
            <a:r>
              <a:rPr lang="es-ES" dirty="0" err="1"/>
              <a:t>fungi</a:t>
            </a:r>
            <a:r>
              <a:rPr lang="es-ES" dirty="0"/>
              <a:t>“  </a:t>
            </a:r>
            <a:r>
              <a:rPr lang="es-ES" dirty="0" err="1"/>
              <a:t>komapnija</a:t>
            </a:r>
            <a:r>
              <a:rPr lang="es-ES" dirty="0"/>
              <a:t> je </a:t>
            </a:r>
            <a:r>
              <a:rPr lang="es-ES" dirty="0" err="1"/>
              <a:t>na</a:t>
            </a:r>
            <a:r>
              <a:rPr lang="es-ES" dirty="0"/>
              <a:t> </a:t>
            </a:r>
            <a:r>
              <a:rPr lang="es-ES" dirty="0" err="1"/>
              <a:t>bazi</a:t>
            </a:r>
            <a:r>
              <a:rPr lang="es-ES" dirty="0"/>
              <a:t> </a:t>
            </a:r>
            <a:r>
              <a:rPr lang="es-ES" dirty="0" err="1"/>
              <a:t>organske</a:t>
            </a:r>
            <a:r>
              <a:rPr lang="es-ES" dirty="0"/>
              <a:t> </a:t>
            </a:r>
            <a:r>
              <a:rPr lang="es-ES" dirty="0" err="1"/>
              <a:t>proizvodnje</a:t>
            </a:r>
            <a:r>
              <a:rPr lang="es-ES" dirty="0"/>
              <a:t>, </a:t>
            </a:r>
            <a:r>
              <a:rPr lang="es-ES" dirty="0" err="1"/>
              <a:t>proizvodnje</a:t>
            </a:r>
            <a:r>
              <a:rPr lang="es-ES" dirty="0"/>
              <a:t> </a:t>
            </a:r>
            <a:r>
              <a:rPr lang="es-ES" dirty="0" err="1"/>
              <a:t>isključivo</a:t>
            </a:r>
            <a:r>
              <a:rPr lang="es-ES" dirty="0"/>
              <a:t> </a:t>
            </a:r>
            <a:r>
              <a:rPr lang="es-ES" dirty="0" err="1"/>
              <a:t>na</a:t>
            </a:r>
            <a:r>
              <a:rPr lang="es-ES" dirty="0"/>
              <a:t> </a:t>
            </a:r>
            <a:r>
              <a:rPr lang="es-ES" dirty="0" err="1"/>
              <a:t>biomaterijalima</a:t>
            </a:r>
            <a:r>
              <a:rPr lang="es-ES" dirty="0"/>
              <a:t> </a:t>
            </a:r>
            <a:r>
              <a:rPr lang="es-ES" dirty="0" err="1"/>
              <a:t>kroz</a:t>
            </a:r>
            <a:r>
              <a:rPr lang="es-ES" dirty="0"/>
              <a:t> </a:t>
            </a:r>
            <a:r>
              <a:rPr lang="es-ES" dirty="0" err="1"/>
              <a:t>model</a:t>
            </a:r>
            <a:r>
              <a:rPr lang="es-ES" dirty="0"/>
              <a:t> </a:t>
            </a:r>
            <a:r>
              <a:rPr lang="es-ES" dirty="0" err="1"/>
              <a:t>bez</a:t>
            </a:r>
            <a:r>
              <a:rPr lang="es-ES" dirty="0"/>
              <a:t> </a:t>
            </a:r>
            <a:r>
              <a:rPr lang="es-ES" dirty="0" err="1"/>
              <a:t>otpada</a:t>
            </a:r>
            <a:r>
              <a:rPr lang="es-ES" dirty="0"/>
              <a:t> </a:t>
            </a:r>
            <a:r>
              <a:rPr lang="es-ES" dirty="0" err="1"/>
              <a:t>razvila</a:t>
            </a:r>
            <a:r>
              <a:rPr lang="es-ES" dirty="0"/>
              <a:t> </a:t>
            </a:r>
            <a:r>
              <a:rPr lang="es-ES" dirty="0" err="1"/>
              <a:t>tehnološke</a:t>
            </a:r>
            <a:r>
              <a:rPr lang="es-ES" dirty="0"/>
              <a:t> procese u </a:t>
            </a:r>
            <a:r>
              <a:rPr lang="es-ES" dirty="0" err="1"/>
              <a:t>prehrambenoj</a:t>
            </a:r>
            <a:r>
              <a:rPr lang="es-ES" dirty="0"/>
              <a:t> </a:t>
            </a:r>
            <a:r>
              <a:rPr lang="es-ES" dirty="0" err="1"/>
              <a:t>industriji</a:t>
            </a:r>
            <a:r>
              <a:rPr lang="es-ES" dirty="0"/>
              <a:t> </a:t>
            </a:r>
            <a:r>
              <a:rPr lang="es-ES" dirty="0" err="1"/>
              <a:t>proizvodnje</a:t>
            </a:r>
            <a:r>
              <a:rPr lang="es-ES" dirty="0"/>
              <a:t> </a:t>
            </a:r>
            <a:r>
              <a:rPr lang="es-ES" dirty="0" err="1"/>
              <a:t>pečuraka</a:t>
            </a:r>
            <a:r>
              <a:rPr lang="es-ES" dirty="0"/>
              <a:t>. U </a:t>
            </a:r>
            <a:r>
              <a:rPr lang="es-ES" dirty="0" err="1"/>
              <a:t>procesu</a:t>
            </a:r>
            <a:r>
              <a:rPr lang="es-ES" dirty="0"/>
              <a:t> </a:t>
            </a:r>
            <a:r>
              <a:rPr lang="es-ES" dirty="0" err="1"/>
              <a:t>uzgajanja</a:t>
            </a:r>
            <a:r>
              <a:rPr lang="es-ES" dirty="0"/>
              <a:t> </a:t>
            </a:r>
            <a:r>
              <a:rPr lang="es-ES" dirty="0" err="1"/>
              <a:t>pečuraka</a:t>
            </a:r>
            <a:r>
              <a:rPr lang="es-ES" dirty="0"/>
              <a:t> </a:t>
            </a:r>
            <a:r>
              <a:rPr lang="es-ES" dirty="0" err="1"/>
              <a:t>otpad</a:t>
            </a:r>
            <a:r>
              <a:rPr lang="es-ES" dirty="0"/>
              <a:t> </a:t>
            </a:r>
            <a:r>
              <a:rPr lang="es-ES" dirty="0" err="1"/>
              <a:t>od</a:t>
            </a:r>
            <a:r>
              <a:rPr lang="es-ES" dirty="0"/>
              <a:t> </a:t>
            </a:r>
            <a:r>
              <a:rPr lang="es-ES" dirty="0" err="1"/>
              <a:t>kafe</a:t>
            </a:r>
            <a:r>
              <a:rPr lang="es-ES" dirty="0"/>
              <a:t> je </a:t>
            </a:r>
            <a:r>
              <a:rPr lang="es-ES" dirty="0" err="1"/>
              <a:t>značajna</a:t>
            </a:r>
            <a:r>
              <a:rPr lang="es-ES" dirty="0"/>
              <a:t> </a:t>
            </a:r>
            <a:r>
              <a:rPr lang="es-ES" dirty="0" err="1"/>
              <a:t>sirovina</a:t>
            </a:r>
            <a:r>
              <a:rPr lang="es-ES" dirty="0"/>
              <a:t>.</a:t>
            </a:r>
          </a:p>
        </p:txBody>
      </p:sp>
      <p:sp>
        <p:nvSpPr>
          <p:cNvPr id="6" name="Content Placeholder 5">
            <a:extLst>
              <a:ext uri="{FF2B5EF4-FFF2-40B4-BE49-F238E27FC236}">
                <a16:creationId xmlns:a16="http://schemas.microsoft.com/office/drawing/2014/main" id="{91F27C2D-9C5F-4CAF-83AE-68DAB0D5EC1E}"/>
              </a:ext>
            </a:extLst>
          </p:cNvPr>
          <p:cNvSpPr>
            <a:spLocks noGrp="1"/>
          </p:cNvSpPr>
          <p:nvPr>
            <p:ph sz="half" idx="2"/>
          </p:nvPr>
        </p:nvSpPr>
        <p:spPr/>
        <p:txBody>
          <a:bodyPr>
            <a:normAutofit fontScale="92500" lnSpcReduction="20000"/>
          </a:bodyPr>
          <a:lstStyle/>
          <a:p>
            <a:r>
              <a:rPr lang="sr-Cyrl-RS" dirty="0"/>
              <a:t>„</a:t>
            </a:r>
            <a:r>
              <a:rPr lang="es-ES" dirty="0"/>
              <a:t>D</a:t>
            </a:r>
            <a:r>
              <a:rPr lang="sr-Latn-RS" dirty="0"/>
              <a:t>ELEZ</a:t>
            </a:r>
            <a:r>
              <a:rPr lang="es-ES" dirty="0"/>
              <a:t> </a:t>
            </a:r>
            <a:r>
              <a:rPr lang="es-ES" dirty="0" err="1"/>
              <a:t>Srbija</a:t>
            </a:r>
            <a:r>
              <a:rPr lang="es-ES" dirty="0"/>
              <a:t>“</a:t>
            </a:r>
            <a:r>
              <a:rPr lang="sr-Latn-RS" dirty="0"/>
              <a:t> kompanija koja je iz sredstava UNDP projekta razvija online platformu koja omogućava humanitarinim organizacijama i pojedincima da preuzmu otpisano voće i povrće iz prodajnih objekata</a:t>
            </a:r>
            <a:r>
              <a:rPr lang="es-ES" dirty="0"/>
              <a:t> </a:t>
            </a:r>
            <a:r>
              <a:rPr lang="sr-Latn-RS" dirty="0"/>
              <a:t>. Platforma se zasniva na </a:t>
            </a:r>
            <a:r>
              <a:rPr lang="sr-Cyrl-RS" dirty="0"/>
              <a:t>„</a:t>
            </a:r>
            <a:r>
              <a:rPr lang="es-ES" dirty="0" err="1"/>
              <a:t>blockchain</a:t>
            </a:r>
            <a:r>
              <a:rPr lang="es-ES" dirty="0"/>
              <a:t>“</a:t>
            </a:r>
            <a:r>
              <a:rPr lang="sr-Latn-RS" dirty="0"/>
              <a:t> tehnologiji</a:t>
            </a:r>
            <a:r>
              <a:rPr lang="sr-Cyrl-RS" dirty="0"/>
              <a:t>,</a:t>
            </a:r>
            <a:r>
              <a:rPr lang="sr-Latn-RS" dirty="0"/>
              <a:t> što doprinosi bezbednijoj i boljoj povezanosti celokupnog procesa.</a:t>
            </a:r>
            <a:r>
              <a:rPr lang="sr-Cyrl-RS" dirty="0"/>
              <a:t> </a:t>
            </a:r>
            <a:endParaRPr lang="es-ES" dirty="0"/>
          </a:p>
        </p:txBody>
      </p:sp>
    </p:spTree>
    <p:extLst>
      <p:ext uri="{BB962C8B-B14F-4D97-AF65-F5344CB8AC3E}">
        <p14:creationId xmlns:p14="http://schemas.microsoft.com/office/powerpoint/2010/main" val="2029170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21E16-ACE7-4DAF-830C-B8456A500AB0}"/>
              </a:ext>
            </a:extLst>
          </p:cNvPr>
          <p:cNvSpPr>
            <a:spLocks noGrp="1"/>
          </p:cNvSpPr>
          <p:nvPr>
            <p:ph type="title"/>
          </p:nvPr>
        </p:nvSpPr>
        <p:spPr/>
        <p:txBody>
          <a:bodyPr/>
          <a:lstStyle/>
          <a:p>
            <a:r>
              <a:rPr lang="sr-Latn-RS" dirty="0"/>
              <a:t>AMBALAŽA </a:t>
            </a:r>
            <a:endParaRPr lang="es-ES" dirty="0"/>
          </a:p>
        </p:txBody>
      </p:sp>
      <p:sp>
        <p:nvSpPr>
          <p:cNvPr id="3" name="Text Placeholder 2">
            <a:extLst>
              <a:ext uri="{FF2B5EF4-FFF2-40B4-BE49-F238E27FC236}">
                <a16:creationId xmlns:a16="http://schemas.microsoft.com/office/drawing/2014/main" id="{E8D0DE03-23C0-4507-9187-B95B47E80C43}"/>
              </a:ext>
            </a:extLst>
          </p:cNvPr>
          <p:cNvSpPr>
            <a:spLocks noGrp="1"/>
          </p:cNvSpPr>
          <p:nvPr>
            <p:ph type="body" idx="1"/>
          </p:nvPr>
        </p:nvSpPr>
        <p:spPr/>
        <p:txBody>
          <a:bodyPr/>
          <a:lstStyle/>
          <a:p>
            <a:endParaRPr lang="es-ES" dirty="0"/>
          </a:p>
        </p:txBody>
      </p:sp>
      <p:sp>
        <p:nvSpPr>
          <p:cNvPr id="4" name="Content Placeholder 3">
            <a:extLst>
              <a:ext uri="{FF2B5EF4-FFF2-40B4-BE49-F238E27FC236}">
                <a16:creationId xmlns:a16="http://schemas.microsoft.com/office/drawing/2014/main" id="{10BA376C-9663-4FC3-AD8F-B4F131590C8D}"/>
              </a:ext>
            </a:extLst>
          </p:cNvPr>
          <p:cNvSpPr>
            <a:spLocks noGrp="1"/>
          </p:cNvSpPr>
          <p:nvPr>
            <p:ph sz="half" idx="2"/>
          </p:nvPr>
        </p:nvSpPr>
        <p:spPr>
          <a:xfrm>
            <a:off x="5125305" y="1488985"/>
            <a:ext cx="6264350" cy="2273390"/>
          </a:xfrm>
        </p:spPr>
        <p:txBody>
          <a:bodyPr>
            <a:normAutofit fontScale="85000" lnSpcReduction="20000"/>
          </a:bodyPr>
          <a:lstStyle/>
          <a:p>
            <a:r>
              <a:rPr lang="sr-Latn-RS" dirty="0"/>
              <a:t>POLIPAK DOO proizvodnja ambalaže od polietilena.  Proizvodnju baziraju na proizvodnji bez otpada, smanjen utrošak energije, sarađuju sa kompanijama koje uzimaju njihove nusproizvode. Unapredjenje  proizvodnje primenom novih materijala od bioplastike. Ostaci se recikliraju odnosno ponovo koriste u proizvodnim procesima. </a:t>
            </a:r>
          </a:p>
          <a:p>
            <a:pPr marL="0" indent="0">
              <a:buNone/>
            </a:pPr>
            <a:r>
              <a:rPr lang="sr-Latn-RS" dirty="0"/>
              <a:t>    Zbog pandemije COVID-19 uvrstili novi proizvod      </a:t>
            </a:r>
          </a:p>
          <a:p>
            <a:pPr marL="0" indent="0">
              <a:buNone/>
            </a:pPr>
            <a:r>
              <a:rPr lang="sr-Latn-RS" dirty="0"/>
              <a:t>    plastične rukavice </a:t>
            </a:r>
            <a:endParaRPr lang="es-ES" dirty="0"/>
          </a:p>
        </p:txBody>
      </p:sp>
      <p:sp>
        <p:nvSpPr>
          <p:cNvPr id="6" name="Content Placeholder 5">
            <a:extLst>
              <a:ext uri="{FF2B5EF4-FFF2-40B4-BE49-F238E27FC236}">
                <a16:creationId xmlns:a16="http://schemas.microsoft.com/office/drawing/2014/main" id="{74BD7B7D-5315-470C-84CA-920018C68E9E}"/>
              </a:ext>
            </a:extLst>
          </p:cNvPr>
          <p:cNvSpPr>
            <a:spLocks noGrp="1"/>
          </p:cNvSpPr>
          <p:nvPr>
            <p:ph sz="quarter" idx="4"/>
          </p:nvPr>
        </p:nvSpPr>
        <p:spPr/>
        <p:txBody>
          <a:bodyPr>
            <a:normAutofit fontScale="85000" lnSpcReduction="20000"/>
          </a:bodyPr>
          <a:lstStyle/>
          <a:p>
            <a:r>
              <a:rPr lang="es-ES" dirty="0"/>
              <a:t>„</a:t>
            </a:r>
            <a:r>
              <a:rPr lang="es-ES" dirty="0" err="1"/>
              <a:t>Bigbamboo</a:t>
            </a:r>
            <a:r>
              <a:rPr lang="es-ES" dirty="0"/>
              <a:t>“ </a:t>
            </a:r>
            <a:r>
              <a:rPr lang="es-ES" dirty="0" err="1"/>
              <a:t>kompanija</a:t>
            </a:r>
            <a:r>
              <a:rPr lang="es-ES" dirty="0"/>
              <a:t> je </a:t>
            </a:r>
            <a:r>
              <a:rPr lang="es-ES" dirty="0" err="1"/>
              <a:t>tržištu</a:t>
            </a:r>
            <a:r>
              <a:rPr lang="es-ES" dirty="0"/>
              <a:t> </a:t>
            </a:r>
            <a:r>
              <a:rPr lang="es-ES" dirty="0" err="1"/>
              <a:t>ponudila</a:t>
            </a:r>
            <a:r>
              <a:rPr lang="es-ES" dirty="0"/>
              <a:t> </a:t>
            </a:r>
            <a:r>
              <a:rPr lang="es-ES" dirty="0" err="1"/>
              <a:t>ekološke</a:t>
            </a:r>
            <a:r>
              <a:rPr lang="es-ES" dirty="0"/>
              <a:t> </a:t>
            </a:r>
            <a:r>
              <a:rPr lang="es-ES" dirty="0" err="1"/>
              <a:t>višenamenske</a:t>
            </a:r>
            <a:r>
              <a:rPr lang="es-ES" dirty="0"/>
              <a:t> </a:t>
            </a:r>
            <a:r>
              <a:rPr lang="es-ES" dirty="0" err="1"/>
              <a:t>posude</a:t>
            </a:r>
            <a:r>
              <a:rPr lang="es-ES" dirty="0"/>
              <a:t> </a:t>
            </a:r>
            <a:r>
              <a:rPr lang="es-ES" dirty="0" err="1"/>
              <a:t>proizvedene</a:t>
            </a:r>
            <a:r>
              <a:rPr lang="es-ES" dirty="0"/>
              <a:t> </a:t>
            </a:r>
            <a:r>
              <a:rPr lang="es-ES" dirty="0" err="1"/>
              <a:t>od</a:t>
            </a:r>
            <a:r>
              <a:rPr lang="es-ES" dirty="0"/>
              <a:t> bambusa </a:t>
            </a:r>
            <a:r>
              <a:rPr lang="es-ES" dirty="0" err="1"/>
              <a:t>za</a:t>
            </a:r>
            <a:r>
              <a:rPr lang="es-ES" dirty="0"/>
              <a:t> bebe / </a:t>
            </a:r>
            <a:r>
              <a:rPr lang="es-ES" dirty="0" err="1"/>
              <a:t>decu</a:t>
            </a:r>
            <a:r>
              <a:rPr lang="es-ES" dirty="0"/>
              <a:t> i </a:t>
            </a:r>
            <a:r>
              <a:rPr lang="es-ES" dirty="0" err="1"/>
              <a:t>odrasle</a:t>
            </a:r>
            <a:r>
              <a:rPr lang="es-ES" dirty="0"/>
              <a:t>. </a:t>
            </a:r>
          </a:p>
        </p:txBody>
      </p:sp>
    </p:spTree>
    <p:extLst>
      <p:ext uri="{BB962C8B-B14F-4D97-AF65-F5344CB8AC3E}">
        <p14:creationId xmlns:p14="http://schemas.microsoft.com/office/powerpoint/2010/main" val="3302580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6F824-FC23-48A7-9D72-4F18CFAA47ED}"/>
              </a:ext>
            </a:extLst>
          </p:cNvPr>
          <p:cNvSpPr>
            <a:spLocks noGrp="1"/>
          </p:cNvSpPr>
          <p:nvPr>
            <p:ph type="title"/>
          </p:nvPr>
        </p:nvSpPr>
        <p:spPr/>
        <p:txBody>
          <a:bodyPr/>
          <a:lstStyle/>
          <a:p>
            <a:r>
              <a:rPr lang="sr-Latn-RS" dirty="0"/>
              <a:t>PROIZVODNA INDUSTRIJA</a:t>
            </a:r>
            <a:endParaRPr lang="es-ES" dirty="0"/>
          </a:p>
        </p:txBody>
      </p:sp>
      <p:sp>
        <p:nvSpPr>
          <p:cNvPr id="4" name="Content Placeholder 3">
            <a:extLst>
              <a:ext uri="{FF2B5EF4-FFF2-40B4-BE49-F238E27FC236}">
                <a16:creationId xmlns:a16="http://schemas.microsoft.com/office/drawing/2014/main" id="{3A71FCBB-4F8D-4654-81C2-39571140A595}"/>
              </a:ext>
            </a:extLst>
          </p:cNvPr>
          <p:cNvSpPr>
            <a:spLocks noGrp="1"/>
          </p:cNvSpPr>
          <p:nvPr>
            <p:ph sz="half" idx="2"/>
          </p:nvPr>
        </p:nvSpPr>
        <p:spPr>
          <a:xfrm>
            <a:off x="5125305" y="1488985"/>
            <a:ext cx="6264350" cy="2387690"/>
          </a:xfrm>
        </p:spPr>
        <p:txBody>
          <a:bodyPr>
            <a:normAutofit fontScale="85000" lnSpcReduction="10000"/>
          </a:bodyPr>
          <a:lstStyle/>
          <a:p>
            <a:r>
              <a:rPr lang="es-ES" dirty="0"/>
              <a:t>TIGAR TYRES, </a:t>
            </a:r>
            <a:r>
              <a:rPr lang="es-ES" dirty="0" err="1"/>
              <a:t>Pirot</a:t>
            </a:r>
            <a:r>
              <a:rPr lang="es-ES" dirty="0"/>
              <a:t>, se </a:t>
            </a:r>
            <a:r>
              <a:rPr lang="es-ES" dirty="0" err="1"/>
              <a:t>zalaže</a:t>
            </a:r>
            <a:r>
              <a:rPr lang="es-ES" dirty="0"/>
              <a:t> </a:t>
            </a:r>
            <a:r>
              <a:rPr lang="es-ES" dirty="0" err="1"/>
              <a:t>za</a:t>
            </a:r>
            <a:r>
              <a:rPr lang="es-ES" dirty="0"/>
              <a:t> </a:t>
            </a:r>
            <a:r>
              <a:rPr lang="es-ES" dirty="0" err="1"/>
              <a:t>punu</a:t>
            </a:r>
            <a:r>
              <a:rPr lang="es-ES" dirty="0"/>
              <a:t> </a:t>
            </a:r>
            <a:r>
              <a:rPr lang="es-ES" dirty="0" err="1"/>
              <a:t>primenu</a:t>
            </a:r>
            <a:r>
              <a:rPr lang="es-ES" dirty="0"/>
              <a:t> modela </a:t>
            </a:r>
            <a:r>
              <a:rPr lang="es-ES" dirty="0" err="1"/>
              <a:t>produžena</a:t>
            </a:r>
            <a:r>
              <a:rPr lang="es-ES" dirty="0"/>
              <a:t> </a:t>
            </a:r>
            <a:r>
              <a:rPr lang="es-ES" dirty="0" err="1"/>
              <a:t>odgovornost</a:t>
            </a:r>
            <a:r>
              <a:rPr lang="es-ES" dirty="0"/>
              <a:t> </a:t>
            </a:r>
            <a:r>
              <a:rPr lang="es-ES" dirty="0" err="1"/>
              <a:t>proizvođača</a:t>
            </a:r>
            <a:r>
              <a:rPr lang="es-ES" dirty="0"/>
              <a:t> </a:t>
            </a:r>
            <a:r>
              <a:rPr lang="es-ES" dirty="0" err="1"/>
              <a:t>kroz</a:t>
            </a:r>
            <a:r>
              <a:rPr lang="es-ES" dirty="0"/>
              <a:t> </a:t>
            </a:r>
            <a:r>
              <a:rPr lang="es-ES" dirty="0" err="1"/>
              <a:t>punu</a:t>
            </a:r>
            <a:r>
              <a:rPr lang="es-ES" dirty="0"/>
              <a:t> </a:t>
            </a:r>
            <a:r>
              <a:rPr lang="es-ES" dirty="0" err="1"/>
              <a:t>kontrolu</a:t>
            </a:r>
            <a:r>
              <a:rPr lang="es-ES" dirty="0"/>
              <a:t> procesa i </a:t>
            </a:r>
            <a:r>
              <a:rPr lang="es-ES" dirty="0" err="1"/>
              <a:t>nakon</a:t>
            </a:r>
            <a:r>
              <a:rPr lang="es-ES" dirty="0"/>
              <a:t> </a:t>
            </a:r>
            <a:r>
              <a:rPr lang="es-ES" dirty="0" err="1"/>
              <a:t>isteka</a:t>
            </a:r>
            <a:r>
              <a:rPr lang="es-ES" dirty="0"/>
              <a:t> </a:t>
            </a:r>
            <a:r>
              <a:rPr lang="sr-Latn-RS" dirty="0"/>
              <a:t>ž</a:t>
            </a:r>
            <a:r>
              <a:rPr lang="es-ES" dirty="0" err="1"/>
              <a:t>ivotnog</a:t>
            </a:r>
            <a:r>
              <a:rPr lang="es-ES" dirty="0"/>
              <a:t> </a:t>
            </a:r>
            <a:r>
              <a:rPr lang="es-ES" dirty="0" err="1"/>
              <a:t>ciklusa</a:t>
            </a:r>
            <a:r>
              <a:rPr lang="es-ES" dirty="0"/>
              <a:t> </a:t>
            </a:r>
            <a:r>
              <a:rPr lang="es-ES" dirty="0" err="1"/>
              <a:t>gume</a:t>
            </a:r>
            <a:r>
              <a:rPr lang="es-ES" dirty="0"/>
              <a:t>, </a:t>
            </a:r>
            <a:r>
              <a:rPr lang="sr-Latn-RS" dirty="0"/>
              <a:t>sa produženim vekom trajanja proizvoda smanjuje se CO2</a:t>
            </a:r>
          </a:p>
          <a:p>
            <a:r>
              <a:rPr lang="es-ES" dirty="0"/>
              <a:t>ATB SEVER DOO-</a:t>
            </a:r>
            <a:r>
              <a:rPr lang="es-ES" dirty="0" err="1"/>
              <a:t>kompanija</a:t>
            </a:r>
            <a:r>
              <a:rPr lang="es-ES" dirty="0"/>
              <a:t> </a:t>
            </a:r>
            <a:r>
              <a:rPr lang="es-ES" dirty="0" err="1"/>
              <a:t>koja</a:t>
            </a:r>
            <a:r>
              <a:rPr lang="es-ES" dirty="0"/>
              <a:t> </a:t>
            </a:r>
            <a:r>
              <a:rPr lang="es-ES" dirty="0" err="1"/>
              <a:t>proizvodi</a:t>
            </a:r>
            <a:r>
              <a:rPr lang="es-ES" dirty="0"/>
              <a:t>– </a:t>
            </a:r>
            <a:r>
              <a:rPr lang="es-ES" dirty="0" err="1"/>
              <a:t>elektro</a:t>
            </a:r>
            <a:r>
              <a:rPr lang="es-ES" dirty="0"/>
              <a:t> </a:t>
            </a:r>
            <a:r>
              <a:rPr lang="es-ES" dirty="0" err="1"/>
              <a:t>motore</a:t>
            </a:r>
            <a:r>
              <a:rPr lang="es-ES" dirty="0"/>
              <a:t> i </a:t>
            </a:r>
            <a:r>
              <a:rPr lang="es-ES" dirty="0" err="1"/>
              <a:t>generatore</a:t>
            </a:r>
            <a:r>
              <a:rPr lang="sr-Latn-RS" dirty="0"/>
              <a:t>. Planiraju </a:t>
            </a:r>
            <a:r>
              <a:rPr lang="es-ES" dirty="0" err="1"/>
              <a:t>minimalni</a:t>
            </a:r>
            <a:r>
              <a:rPr lang="es-ES" dirty="0"/>
              <a:t> </a:t>
            </a:r>
            <a:r>
              <a:rPr lang="es-ES" dirty="0" err="1"/>
              <a:t>modalitet</a:t>
            </a:r>
            <a:r>
              <a:rPr lang="es-ES" dirty="0"/>
              <a:t> u </a:t>
            </a:r>
            <a:r>
              <a:rPr lang="es-ES" dirty="0" err="1"/>
              <a:t>procesu</a:t>
            </a:r>
            <a:r>
              <a:rPr lang="es-ES" dirty="0"/>
              <a:t> </a:t>
            </a:r>
            <a:r>
              <a:rPr lang="es-ES" dirty="0" err="1"/>
              <a:t>proizvodnje</a:t>
            </a:r>
            <a:r>
              <a:rPr lang="es-ES" dirty="0"/>
              <a:t> </a:t>
            </a:r>
            <a:r>
              <a:rPr lang="es-ES" dirty="0" err="1"/>
              <a:t>mogli</a:t>
            </a:r>
            <a:r>
              <a:rPr lang="es-ES" dirty="0"/>
              <a:t> </a:t>
            </a:r>
            <a:r>
              <a:rPr lang="es-ES" dirty="0" err="1"/>
              <a:t>bi</a:t>
            </a:r>
            <a:r>
              <a:rPr lang="es-ES" dirty="0"/>
              <a:t> da </a:t>
            </a:r>
            <a:r>
              <a:rPr lang="es-ES" dirty="0" err="1"/>
              <a:t>smanje</a:t>
            </a:r>
            <a:r>
              <a:rPr lang="es-ES" dirty="0"/>
              <a:t> </a:t>
            </a:r>
            <a:r>
              <a:rPr lang="es-ES" dirty="0" err="1"/>
              <a:t>troškove</a:t>
            </a:r>
            <a:r>
              <a:rPr lang="es-ES" dirty="0"/>
              <a:t>, </a:t>
            </a:r>
            <a:r>
              <a:rPr lang="es-ES" dirty="0" err="1"/>
              <a:t>na</a:t>
            </a:r>
            <a:r>
              <a:rPr lang="es-ES" dirty="0"/>
              <a:t> </a:t>
            </a:r>
            <a:r>
              <a:rPr lang="es-ES" dirty="0" err="1"/>
              <a:t>taj</a:t>
            </a:r>
            <a:r>
              <a:rPr lang="es-ES" dirty="0"/>
              <a:t> </a:t>
            </a:r>
            <a:r>
              <a:rPr lang="es-ES" dirty="0" err="1"/>
              <a:t>način</a:t>
            </a:r>
            <a:r>
              <a:rPr lang="es-ES" dirty="0"/>
              <a:t> </a:t>
            </a:r>
            <a:r>
              <a:rPr lang="es-ES" dirty="0" err="1"/>
              <a:t>što</a:t>
            </a:r>
            <a:r>
              <a:rPr lang="es-ES" dirty="0"/>
              <a:t> </a:t>
            </a:r>
            <a:r>
              <a:rPr lang="es-ES" dirty="0" err="1"/>
              <a:t>će</a:t>
            </a:r>
            <a:r>
              <a:rPr lang="es-ES" dirty="0"/>
              <a:t> </a:t>
            </a:r>
            <a:r>
              <a:rPr lang="es-ES" dirty="0" err="1"/>
              <a:t>zadržati</a:t>
            </a:r>
            <a:r>
              <a:rPr lang="es-ES" dirty="0"/>
              <a:t> </a:t>
            </a:r>
            <a:r>
              <a:rPr lang="es-ES" dirty="0" err="1"/>
              <a:t>vlasništvo</a:t>
            </a:r>
            <a:r>
              <a:rPr lang="es-ES" dirty="0"/>
              <a:t> </a:t>
            </a:r>
            <a:r>
              <a:rPr lang="es-ES" dirty="0" err="1"/>
              <a:t>nad</a:t>
            </a:r>
            <a:r>
              <a:rPr lang="es-ES" dirty="0"/>
              <a:t> </a:t>
            </a:r>
            <a:r>
              <a:rPr lang="es-ES" dirty="0" err="1"/>
              <a:t>robom</a:t>
            </a:r>
            <a:r>
              <a:rPr lang="es-ES" dirty="0"/>
              <a:t> a </a:t>
            </a:r>
            <a:r>
              <a:rPr lang="es-ES" dirty="0" err="1"/>
              <a:t>prodavati</a:t>
            </a:r>
            <a:r>
              <a:rPr lang="es-ES" dirty="0"/>
              <a:t> </a:t>
            </a:r>
            <a:r>
              <a:rPr lang="es-ES" dirty="0" err="1"/>
              <a:t>uslugu</a:t>
            </a:r>
            <a:endParaRPr lang="es-ES" dirty="0"/>
          </a:p>
        </p:txBody>
      </p:sp>
      <p:sp>
        <p:nvSpPr>
          <p:cNvPr id="6" name="Content Placeholder 5">
            <a:extLst>
              <a:ext uri="{FF2B5EF4-FFF2-40B4-BE49-F238E27FC236}">
                <a16:creationId xmlns:a16="http://schemas.microsoft.com/office/drawing/2014/main" id="{7CB97AA4-EE82-497E-971F-CFAADC5D3811}"/>
              </a:ext>
            </a:extLst>
          </p:cNvPr>
          <p:cNvSpPr>
            <a:spLocks noGrp="1"/>
          </p:cNvSpPr>
          <p:nvPr>
            <p:ph sz="quarter" idx="4"/>
          </p:nvPr>
        </p:nvSpPr>
        <p:spPr/>
        <p:txBody>
          <a:bodyPr>
            <a:normAutofit fontScale="85000" lnSpcReduction="10000"/>
          </a:bodyPr>
          <a:lstStyle/>
          <a:p>
            <a:r>
              <a:rPr lang="es-ES" dirty="0"/>
              <a:t>Good </a:t>
            </a:r>
            <a:r>
              <a:rPr lang="es-ES" dirty="0" err="1"/>
              <a:t>mark</a:t>
            </a:r>
            <a:r>
              <a:rPr lang="es-ES" dirty="0"/>
              <a:t> </a:t>
            </a:r>
            <a:r>
              <a:rPr lang="es-ES" dirty="0" err="1"/>
              <a:t>doo</a:t>
            </a:r>
            <a:r>
              <a:rPr lang="es-ES" dirty="0"/>
              <a:t> </a:t>
            </a:r>
            <a:r>
              <a:rPr lang="es-ES" dirty="0" err="1"/>
              <a:t>Šabac</a:t>
            </a:r>
            <a:r>
              <a:rPr lang="es-ES" dirty="0"/>
              <a:t> </a:t>
            </a:r>
            <a:r>
              <a:rPr lang="es-ES" dirty="0" err="1"/>
              <a:t>Proizvodnja</a:t>
            </a:r>
            <a:r>
              <a:rPr lang="sr-Latn-RS" dirty="0"/>
              <a:t> ekoloških</a:t>
            </a:r>
            <a:r>
              <a:rPr lang="es-ES" dirty="0"/>
              <a:t> boja i </a:t>
            </a:r>
            <a:r>
              <a:rPr lang="es-ES" dirty="0" err="1"/>
              <a:t>lakova</a:t>
            </a:r>
            <a:r>
              <a:rPr lang="es-ES" dirty="0"/>
              <a:t>, </a:t>
            </a:r>
            <a:r>
              <a:rPr lang="es-ES" dirty="0" err="1"/>
              <a:t>kompanija</a:t>
            </a:r>
            <a:r>
              <a:rPr lang="es-ES" dirty="0"/>
              <a:t> </a:t>
            </a:r>
            <a:r>
              <a:rPr lang="es-ES" dirty="0" err="1"/>
              <a:t>Tikkurila</a:t>
            </a:r>
            <a:r>
              <a:rPr lang="es-ES" dirty="0"/>
              <a:t> </a:t>
            </a:r>
            <a:r>
              <a:rPr lang="es-ES" dirty="0" err="1"/>
              <a:t>Oyj</a:t>
            </a:r>
            <a:r>
              <a:rPr lang="es-ES" dirty="0"/>
              <a:t> (</a:t>
            </a:r>
            <a:r>
              <a:rPr lang="es-ES" dirty="0" err="1"/>
              <a:t>Finska</a:t>
            </a:r>
            <a:r>
              <a:rPr lang="es-ES" dirty="0"/>
              <a:t>) je </a:t>
            </a:r>
            <a:r>
              <a:rPr lang="es-ES" dirty="0" err="1"/>
              <a:t>blizak</a:t>
            </a:r>
            <a:r>
              <a:rPr lang="es-ES" dirty="0"/>
              <a:t> </a:t>
            </a:r>
            <a:r>
              <a:rPr lang="es-ES" dirty="0" err="1"/>
              <a:t>saradnik</a:t>
            </a:r>
            <a:r>
              <a:rPr lang="es-ES" dirty="0"/>
              <a:t> </a:t>
            </a:r>
            <a:r>
              <a:rPr lang="es-ES" dirty="0" err="1"/>
              <a:t>navedene</a:t>
            </a:r>
            <a:r>
              <a:rPr lang="es-ES" dirty="0"/>
              <a:t> </a:t>
            </a:r>
            <a:r>
              <a:rPr lang="es-ES" dirty="0" err="1"/>
              <a:t>kompanije</a:t>
            </a:r>
            <a:r>
              <a:rPr lang="es-ES" dirty="0"/>
              <a:t> </a:t>
            </a:r>
            <a:r>
              <a:rPr lang="es-ES" dirty="0" err="1"/>
              <a:t>koji</a:t>
            </a:r>
            <a:r>
              <a:rPr lang="es-ES" dirty="0"/>
              <a:t> </a:t>
            </a:r>
            <a:r>
              <a:rPr lang="es-ES" dirty="0" err="1"/>
              <a:t>istovremeno</a:t>
            </a:r>
            <a:r>
              <a:rPr lang="es-ES" dirty="0"/>
              <a:t> </a:t>
            </a:r>
            <a:r>
              <a:rPr lang="es-ES" dirty="0" err="1"/>
              <a:t>vodi</a:t>
            </a:r>
            <a:r>
              <a:rPr lang="es-ES" dirty="0"/>
              <a:t> </a:t>
            </a:r>
            <a:r>
              <a:rPr lang="es-ES" dirty="0" err="1"/>
              <a:t>kroz</a:t>
            </a:r>
            <a:r>
              <a:rPr lang="es-ES" dirty="0"/>
              <a:t> </a:t>
            </a:r>
            <a:r>
              <a:rPr lang="es-ES" dirty="0" err="1"/>
              <a:t>održivu</a:t>
            </a:r>
            <a:r>
              <a:rPr lang="es-ES" dirty="0"/>
              <a:t> </a:t>
            </a:r>
            <a:r>
              <a:rPr lang="es-ES" dirty="0" err="1"/>
              <a:t>transformaciju</a:t>
            </a:r>
            <a:r>
              <a:rPr lang="es-ES" dirty="0"/>
              <a:t> </a:t>
            </a:r>
            <a:r>
              <a:rPr lang="es-ES" dirty="0" err="1"/>
              <a:t>poslovanja</a:t>
            </a:r>
            <a:r>
              <a:rPr lang="es-ES" dirty="0"/>
              <a:t>.</a:t>
            </a:r>
            <a:r>
              <a:rPr lang="sr-Latn-RS" dirty="0"/>
              <a:t> Smanjena upotreba hemikalija.</a:t>
            </a:r>
            <a:endParaRPr lang="es-ES" dirty="0"/>
          </a:p>
        </p:txBody>
      </p:sp>
    </p:spTree>
    <p:extLst>
      <p:ext uri="{BB962C8B-B14F-4D97-AF65-F5344CB8AC3E}">
        <p14:creationId xmlns:p14="http://schemas.microsoft.com/office/powerpoint/2010/main" val="2494532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33CA3-EAA1-4179-9EA5-5ED8160F0979}"/>
              </a:ext>
            </a:extLst>
          </p:cNvPr>
          <p:cNvSpPr>
            <a:spLocks noGrp="1"/>
          </p:cNvSpPr>
          <p:nvPr>
            <p:ph type="title"/>
          </p:nvPr>
        </p:nvSpPr>
        <p:spPr/>
        <p:txBody>
          <a:bodyPr/>
          <a:lstStyle/>
          <a:p>
            <a:r>
              <a:rPr lang="sr-Latn-RS" dirty="0"/>
              <a:t>GRAĐEVINSKI SEKTOR</a:t>
            </a:r>
            <a:endParaRPr lang="es-ES" dirty="0"/>
          </a:p>
        </p:txBody>
      </p:sp>
      <p:sp>
        <p:nvSpPr>
          <p:cNvPr id="4" name="Content Placeholder 3">
            <a:extLst>
              <a:ext uri="{FF2B5EF4-FFF2-40B4-BE49-F238E27FC236}">
                <a16:creationId xmlns:a16="http://schemas.microsoft.com/office/drawing/2014/main" id="{CC2F9F3B-2D0D-4382-92A7-CB80E68446C5}"/>
              </a:ext>
            </a:extLst>
          </p:cNvPr>
          <p:cNvSpPr>
            <a:spLocks noGrp="1"/>
          </p:cNvSpPr>
          <p:nvPr>
            <p:ph sz="half" idx="2"/>
          </p:nvPr>
        </p:nvSpPr>
        <p:spPr/>
        <p:txBody>
          <a:bodyPr/>
          <a:lstStyle/>
          <a:p>
            <a:r>
              <a:rPr lang="es-ES" dirty="0"/>
              <a:t>FEPLO, </a:t>
            </a:r>
            <a:r>
              <a:rPr lang="es-ES" dirty="0" err="1"/>
              <a:t>Čačak</a:t>
            </a:r>
            <a:r>
              <a:rPr lang="es-ES" dirty="0"/>
              <a:t>, </a:t>
            </a:r>
            <a:r>
              <a:rPr lang="es-ES" dirty="0" err="1"/>
              <a:t>kompanija</a:t>
            </a:r>
            <a:r>
              <a:rPr lang="es-ES" dirty="0"/>
              <a:t> </a:t>
            </a:r>
            <a:r>
              <a:rPr lang="es-ES" dirty="0" err="1"/>
              <a:t>koja</a:t>
            </a:r>
            <a:r>
              <a:rPr lang="es-ES" dirty="0"/>
              <a:t>  </a:t>
            </a:r>
            <a:r>
              <a:rPr lang="es-ES" dirty="0" err="1"/>
              <a:t>gotov</a:t>
            </a:r>
            <a:r>
              <a:rPr lang="es-ES" dirty="0"/>
              <a:t> </a:t>
            </a:r>
            <a:r>
              <a:rPr lang="es-ES" dirty="0" err="1"/>
              <a:t>proizvod</a:t>
            </a:r>
            <a:r>
              <a:rPr lang="es-ES" dirty="0"/>
              <a:t>  </a:t>
            </a:r>
            <a:r>
              <a:rPr lang="es-ES" dirty="0" err="1"/>
              <a:t>izrađuje</a:t>
            </a:r>
            <a:r>
              <a:rPr lang="es-ES" dirty="0"/>
              <a:t> </a:t>
            </a:r>
            <a:r>
              <a:rPr lang="es-ES" dirty="0" err="1"/>
              <a:t>od</a:t>
            </a:r>
            <a:r>
              <a:rPr lang="es-ES" dirty="0"/>
              <a:t> </a:t>
            </a:r>
            <a:r>
              <a:rPr lang="es-ES" dirty="0" err="1"/>
              <a:t>otpadnog</a:t>
            </a:r>
            <a:r>
              <a:rPr lang="es-ES" dirty="0"/>
              <a:t> </a:t>
            </a:r>
            <a:r>
              <a:rPr lang="es-ES" dirty="0" err="1"/>
              <a:t>tetrapaka</a:t>
            </a:r>
            <a:r>
              <a:rPr lang="es-ES" dirty="0"/>
              <a:t>, </a:t>
            </a:r>
            <a:r>
              <a:rPr lang="sr-Latn-RS" dirty="0"/>
              <a:t>tzv. ekološka izolaciona ploča koja se koristi u građevinarstvu </a:t>
            </a:r>
            <a:r>
              <a:rPr lang="pl-PL" dirty="0"/>
              <a:t>koriste se za krovne i međuspratne konstrukcije.</a:t>
            </a:r>
            <a:r>
              <a:rPr lang="sr-Latn-RS" dirty="0"/>
              <a:t>.</a:t>
            </a:r>
            <a:endParaRPr lang="es-ES" dirty="0"/>
          </a:p>
        </p:txBody>
      </p:sp>
    </p:spTree>
    <p:extLst>
      <p:ext uri="{BB962C8B-B14F-4D97-AF65-F5344CB8AC3E}">
        <p14:creationId xmlns:p14="http://schemas.microsoft.com/office/powerpoint/2010/main" val="3299721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3C5918A-1DC5-4CF3-AA27-00AA3088A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B786683A-6FD6-4BF7-B3B0-DC39767739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Shape 20">
            <a:extLst>
              <a:ext uri="{FF2B5EF4-FFF2-40B4-BE49-F238E27FC236}">
                <a16:creationId xmlns:a16="http://schemas.microsoft.com/office/drawing/2014/main" id="{05169E50-59FB-4AEE-B61D-44A882A4C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Shape 22">
            <a:extLst>
              <a:ext uri="{FF2B5EF4-FFF2-40B4-BE49-F238E27FC236}">
                <a16:creationId xmlns:a16="http://schemas.microsoft.com/office/drawing/2014/main" id="{117C30F0-5A38-4B60-B632-3AF7C2780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5" name="Freeform: Shape 24">
            <a:extLst>
              <a:ext uri="{FF2B5EF4-FFF2-40B4-BE49-F238E27FC236}">
                <a16:creationId xmlns:a16="http://schemas.microsoft.com/office/drawing/2014/main" id="{A200CBA5-3F2B-4AAC-9F86-99AFECC19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3CC07D1-29E1-4AA8-B207-C6F2C032646E}"/>
              </a:ext>
            </a:extLst>
          </p:cNvPr>
          <p:cNvSpPr>
            <a:spLocks noGrp="1"/>
          </p:cNvSpPr>
          <p:nvPr>
            <p:ph type="title"/>
          </p:nvPr>
        </p:nvSpPr>
        <p:spPr>
          <a:xfrm>
            <a:off x="7548545" y="1258562"/>
            <a:ext cx="4306759" cy="4589717"/>
          </a:xfrm>
        </p:spPr>
        <p:txBody>
          <a:bodyPr>
            <a:normAutofit fontScale="90000"/>
          </a:bodyPr>
          <a:lstStyle/>
          <a:p>
            <a:pPr algn="l"/>
            <a:r>
              <a:rPr lang="sr-Latn-RS" sz="4800" dirty="0"/>
              <a:t>HVALA NA PAŽNJI</a:t>
            </a:r>
            <a:br>
              <a:rPr lang="sr-Latn-RS" sz="4800" dirty="0"/>
            </a:br>
            <a:br>
              <a:rPr lang="sr-Latn-RS" sz="4800" dirty="0"/>
            </a:br>
            <a:r>
              <a:rPr lang="sr-Latn-RS" sz="4800" dirty="0"/>
              <a:t>Sandra Kamberović</a:t>
            </a:r>
            <a:br>
              <a:rPr lang="sr-Latn-RS" sz="4800" dirty="0"/>
            </a:br>
            <a:r>
              <a:rPr lang="sr-Latn-RS" sz="4800" dirty="0"/>
              <a:t>11.12.2020. </a:t>
            </a:r>
            <a:br>
              <a:rPr lang="sr-Latn-RS" sz="4800" dirty="0"/>
            </a:br>
            <a:endParaRPr lang="en-US" sz="4800" dirty="0"/>
          </a:p>
        </p:txBody>
      </p:sp>
      <p:sp>
        <p:nvSpPr>
          <p:cNvPr id="3" name="Content Placeholder 2">
            <a:extLst>
              <a:ext uri="{FF2B5EF4-FFF2-40B4-BE49-F238E27FC236}">
                <a16:creationId xmlns:a16="http://schemas.microsoft.com/office/drawing/2014/main" id="{48D2DA24-C5D0-44B5-9011-43E7FEA59CC9}"/>
              </a:ext>
            </a:extLst>
          </p:cNvPr>
          <p:cNvSpPr>
            <a:spLocks noGrp="1"/>
          </p:cNvSpPr>
          <p:nvPr>
            <p:ph idx="1"/>
          </p:nvPr>
        </p:nvSpPr>
        <p:spPr>
          <a:xfrm>
            <a:off x="798577" y="794042"/>
            <a:ext cx="5427137" cy="5248622"/>
          </a:xfrm>
        </p:spPr>
        <p:txBody>
          <a:bodyPr>
            <a:normAutofit/>
          </a:bodyPr>
          <a:lstStyle/>
          <a:p>
            <a:endParaRPr lang="sr-Latn-RS" sz="1600"/>
          </a:p>
          <a:p>
            <a:endParaRPr lang="sr-Latn-RS" sz="1600"/>
          </a:p>
        </p:txBody>
      </p:sp>
    </p:spTree>
    <p:extLst>
      <p:ext uri="{BB962C8B-B14F-4D97-AF65-F5344CB8AC3E}">
        <p14:creationId xmlns:p14="http://schemas.microsoft.com/office/powerpoint/2010/main" val="3990781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itle 51">
            <a:extLst>
              <a:ext uri="{FF2B5EF4-FFF2-40B4-BE49-F238E27FC236}">
                <a16:creationId xmlns:a16="http://schemas.microsoft.com/office/drawing/2014/main" id="{9E1A31BA-2C9B-477A-A8E5-A7A4635529FA}"/>
              </a:ext>
            </a:extLst>
          </p:cNvPr>
          <p:cNvSpPr>
            <a:spLocks noGrp="1"/>
          </p:cNvSpPr>
          <p:nvPr>
            <p:ph type="title"/>
          </p:nvPr>
        </p:nvSpPr>
        <p:spPr/>
        <p:txBody>
          <a:bodyPr>
            <a:normAutofit fontScale="90000"/>
          </a:bodyPr>
          <a:lstStyle/>
          <a:p>
            <a:r>
              <a:rPr lang="sr-Latn-RS" dirty="0"/>
              <a:t>PKS POSREDNIK IZMEĐU PRIVREDE I VLADE RS </a:t>
            </a:r>
            <a:endParaRPr lang="es-ES" dirty="0"/>
          </a:p>
        </p:txBody>
      </p:sp>
      <p:sp>
        <p:nvSpPr>
          <p:cNvPr id="53" name="Content Placeholder 52">
            <a:extLst>
              <a:ext uri="{FF2B5EF4-FFF2-40B4-BE49-F238E27FC236}">
                <a16:creationId xmlns:a16="http://schemas.microsoft.com/office/drawing/2014/main" id="{EEEE9117-711F-49DB-8F2C-9A88E028B119}"/>
              </a:ext>
            </a:extLst>
          </p:cNvPr>
          <p:cNvSpPr>
            <a:spLocks noGrp="1"/>
          </p:cNvSpPr>
          <p:nvPr>
            <p:ph idx="1"/>
          </p:nvPr>
        </p:nvSpPr>
        <p:spPr/>
        <p:txBody>
          <a:bodyPr/>
          <a:lstStyle/>
          <a:p>
            <a:r>
              <a:rPr lang="sr-Latn-RS" dirty="0"/>
              <a:t>PKS je ovlašćena da podnosi predloge propisa,</a:t>
            </a:r>
          </a:p>
          <a:p>
            <a:r>
              <a:rPr lang="sr-Latn-RS" dirty="0"/>
              <a:t>Sprovodi aktivnosti za implementaciju Strategije industrijalizacije za RS za period 2021 do 2030</a:t>
            </a:r>
          </a:p>
          <a:p>
            <a:r>
              <a:rPr lang="sr-Latn-RS" dirty="0"/>
              <a:t>Centralno mesto za dobijanje svih informacija u vezi investicija u RS</a:t>
            </a:r>
          </a:p>
          <a:p>
            <a:r>
              <a:rPr lang="sr-Latn-RS" dirty="0"/>
              <a:t> PKS će raditi na edukaciji privrede o poslovnim modelima cirkularne ekonomije kroz lokalne privredne komore i kroz zajedničke konferencije </a:t>
            </a:r>
          </a:p>
          <a:p>
            <a:r>
              <a:rPr lang="sr-Latn-RS" dirty="0"/>
              <a:t>PKS će pružati informacije o dostupnosti nacionalnih i međunarodnih programa i fondova za privredu gde mogu da apliciraju za finansijska sredstva za razvoj svojih poslovnih ideja i organizuje treninge za obuku i podrška za apliciranje putem digitalnih alata</a:t>
            </a:r>
          </a:p>
          <a:p>
            <a:endParaRPr lang="es-ES" dirty="0"/>
          </a:p>
        </p:txBody>
      </p:sp>
    </p:spTree>
    <p:extLst>
      <p:ext uri="{BB962C8B-B14F-4D97-AF65-F5344CB8AC3E}">
        <p14:creationId xmlns:p14="http://schemas.microsoft.com/office/powerpoint/2010/main" val="2105189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76556B7A-9352-45FB-ABBE-3D583BECAA07}"/>
              </a:ext>
            </a:extLst>
          </p:cNvPr>
          <p:cNvSpPr/>
          <p:nvPr/>
        </p:nvSpPr>
        <p:spPr>
          <a:xfrm>
            <a:off x="4590836" y="2882649"/>
            <a:ext cx="3010328" cy="18390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a:t>AKTIVNOSTI</a:t>
            </a:r>
            <a:endParaRPr lang="es-ES" dirty="0"/>
          </a:p>
        </p:txBody>
      </p:sp>
      <p:sp>
        <p:nvSpPr>
          <p:cNvPr id="3" name="Rectangle 2">
            <a:extLst>
              <a:ext uri="{FF2B5EF4-FFF2-40B4-BE49-F238E27FC236}">
                <a16:creationId xmlns:a16="http://schemas.microsoft.com/office/drawing/2014/main" id="{B7B187C7-9D41-4F98-AFE8-D14402B4AF06}"/>
              </a:ext>
            </a:extLst>
          </p:cNvPr>
          <p:cNvSpPr/>
          <p:nvPr/>
        </p:nvSpPr>
        <p:spPr>
          <a:xfrm>
            <a:off x="525106" y="1141769"/>
            <a:ext cx="2609850" cy="8380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a:t>1.Tematska predavanja</a:t>
            </a:r>
            <a:endParaRPr lang="es-ES" dirty="0"/>
          </a:p>
        </p:txBody>
      </p:sp>
      <p:sp>
        <p:nvSpPr>
          <p:cNvPr id="4" name="Rectangle 3">
            <a:extLst>
              <a:ext uri="{FF2B5EF4-FFF2-40B4-BE49-F238E27FC236}">
                <a16:creationId xmlns:a16="http://schemas.microsoft.com/office/drawing/2014/main" id="{D9C4F159-CC1E-49D5-B257-035B862F191D}"/>
              </a:ext>
            </a:extLst>
          </p:cNvPr>
          <p:cNvSpPr/>
          <p:nvPr/>
        </p:nvSpPr>
        <p:spPr>
          <a:xfrm>
            <a:off x="8796338" y="1144445"/>
            <a:ext cx="3136106" cy="83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a:t>Promocija teme CE kod donosioca odluka </a:t>
            </a:r>
            <a:endParaRPr lang="es-ES" dirty="0"/>
          </a:p>
        </p:txBody>
      </p:sp>
      <p:sp>
        <p:nvSpPr>
          <p:cNvPr id="5" name="Rectangle 4">
            <a:extLst>
              <a:ext uri="{FF2B5EF4-FFF2-40B4-BE49-F238E27FC236}">
                <a16:creationId xmlns:a16="http://schemas.microsoft.com/office/drawing/2014/main" id="{EB275A58-9F91-4C33-AF91-7E75DEFE443D}"/>
              </a:ext>
            </a:extLst>
          </p:cNvPr>
          <p:cNvSpPr/>
          <p:nvPr/>
        </p:nvSpPr>
        <p:spPr>
          <a:xfrm>
            <a:off x="8841581" y="2463122"/>
            <a:ext cx="3090862" cy="10858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a:t>Promena propisa u kontekstu CE</a:t>
            </a:r>
            <a:endParaRPr lang="es-ES" dirty="0"/>
          </a:p>
        </p:txBody>
      </p:sp>
      <p:sp>
        <p:nvSpPr>
          <p:cNvPr id="6" name="Rectangle 5">
            <a:extLst>
              <a:ext uri="{FF2B5EF4-FFF2-40B4-BE49-F238E27FC236}">
                <a16:creationId xmlns:a16="http://schemas.microsoft.com/office/drawing/2014/main" id="{17B752DE-0EF4-428A-AE49-63A26DF51AA3}"/>
              </a:ext>
            </a:extLst>
          </p:cNvPr>
          <p:cNvSpPr/>
          <p:nvPr/>
        </p:nvSpPr>
        <p:spPr>
          <a:xfrm>
            <a:off x="8796337" y="3995198"/>
            <a:ext cx="318135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a:t>Umrežavanje</a:t>
            </a:r>
            <a:endParaRPr lang="es-ES" dirty="0"/>
          </a:p>
        </p:txBody>
      </p:sp>
      <p:sp>
        <p:nvSpPr>
          <p:cNvPr id="7" name="Rectangle 6">
            <a:extLst>
              <a:ext uri="{FF2B5EF4-FFF2-40B4-BE49-F238E27FC236}">
                <a16:creationId xmlns:a16="http://schemas.microsoft.com/office/drawing/2014/main" id="{5F9B3436-F0A6-4338-9072-6ADAFF22D10B}"/>
              </a:ext>
            </a:extLst>
          </p:cNvPr>
          <p:cNvSpPr/>
          <p:nvPr/>
        </p:nvSpPr>
        <p:spPr>
          <a:xfrm>
            <a:off x="8796337" y="5629275"/>
            <a:ext cx="318135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a:t>Promocija dobrovoljnih mera  </a:t>
            </a:r>
            <a:endParaRPr lang="es-ES" dirty="0"/>
          </a:p>
        </p:txBody>
      </p:sp>
      <p:sp>
        <p:nvSpPr>
          <p:cNvPr id="8" name="Rectangle 7">
            <a:extLst>
              <a:ext uri="{FF2B5EF4-FFF2-40B4-BE49-F238E27FC236}">
                <a16:creationId xmlns:a16="http://schemas.microsoft.com/office/drawing/2014/main" id="{0A80161B-3E23-4BE8-A240-0B372C054267}"/>
              </a:ext>
            </a:extLst>
          </p:cNvPr>
          <p:cNvSpPr/>
          <p:nvPr/>
        </p:nvSpPr>
        <p:spPr>
          <a:xfrm>
            <a:off x="525106" y="2463122"/>
            <a:ext cx="2609850" cy="781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a:t>2.Obuke</a:t>
            </a:r>
            <a:r>
              <a:rPr lang="en-US" dirty="0"/>
              <a:t>,</a:t>
            </a:r>
            <a:r>
              <a:rPr lang="sr-Latn-RS" dirty="0"/>
              <a:t> treninzi</a:t>
            </a:r>
            <a:r>
              <a:rPr lang="en-US" dirty="0"/>
              <a:t> </a:t>
            </a:r>
            <a:endParaRPr lang="es-ES" dirty="0"/>
          </a:p>
        </p:txBody>
      </p:sp>
      <p:sp>
        <p:nvSpPr>
          <p:cNvPr id="9" name="Rectangle 8">
            <a:extLst>
              <a:ext uri="{FF2B5EF4-FFF2-40B4-BE49-F238E27FC236}">
                <a16:creationId xmlns:a16="http://schemas.microsoft.com/office/drawing/2014/main" id="{2EA12352-3A51-48A6-94FB-C2E4DDAC8EF7}"/>
              </a:ext>
            </a:extLst>
          </p:cNvPr>
          <p:cNvSpPr/>
          <p:nvPr/>
        </p:nvSpPr>
        <p:spPr>
          <a:xfrm>
            <a:off x="525106" y="3816849"/>
            <a:ext cx="2609850" cy="742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a:t>3. e publikacije </a:t>
            </a:r>
            <a:endParaRPr lang="es-ES" dirty="0"/>
          </a:p>
        </p:txBody>
      </p:sp>
      <p:sp>
        <p:nvSpPr>
          <p:cNvPr id="10" name="Rectangle 9">
            <a:extLst>
              <a:ext uri="{FF2B5EF4-FFF2-40B4-BE49-F238E27FC236}">
                <a16:creationId xmlns:a16="http://schemas.microsoft.com/office/drawing/2014/main" id="{69446293-9FD8-4BA5-9679-8EC2C91E8855}"/>
              </a:ext>
            </a:extLst>
          </p:cNvPr>
          <p:cNvSpPr/>
          <p:nvPr/>
        </p:nvSpPr>
        <p:spPr>
          <a:xfrm>
            <a:off x="515581" y="5305425"/>
            <a:ext cx="260985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a:t>4. Informacije</a:t>
            </a:r>
            <a:endParaRPr lang="es-ES" dirty="0"/>
          </a:p>
        </p:txBody>
      </p:sp>
      <p:cxnSp>
        <p:nvCxnSpPr>
          <p:cNvPr id="12" name="Straight Connector 11">
            <a:extLst>
              <a:ext uri="{FF2B5EF4-FFF2-40B4-BE49-F238E27FC236}">
                <a16:creationId xmlns:a16="http://schemas.microsoft.com/office/drawing/2014/main" id="{F8FA4864-F423-4B57-9552-49184318803E}"/>
              </a:ext>
            </a:extLst>
          </p:cNvPr>
          <p:cNvCxnSpPr>
            <a:stCxn id="2" idx="0"/>
          </p:cNvCxnSpPr>
          <p:nvPr/>
        </p:nvCxnSpPr>
        <p:spPr>
          <a:xfrm flipH="1" flipV="1">
            <a:off x="3009900" y="1887395"/>
            <a:ext cx="3086100" cy="9952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4234F85-C505-451F-933A-0404FBE71978}"/>
              </a:ext>
            </a:extLst>
          </p:cNvPr>
          <p:cNvCxnSpPr>
            <a:stCxn id="2" idx="0"/>
            <a:endCxn id="4" idx="1"/>
          </p:cNvCxnSpPr>
          <p:nvPr/>
        </p:nvCxnSpPr>
        <p:spPr>
          <a:xfrm flipV="1">
            <a:off x="6096000" y="1560896"/>
            <a:ext cx="2700338" cy="132175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B3A8320-E489-4B11-9237-44B1A6575B98}"/>
              </a:ext>
            </a:extLst>
          </p:cNvPr>
          <p:cNvCxnSpPr>
            <a:stCxn id="2" idx="1"/>
          </p:cNvCxnSpPr>
          <p:nvPr/>
        </p:nvCxnSpPr>
        <p:spPr>
          <a:xfrm flipH="1" flipV="1">
            <a:off x="3009900" y="2882649"/>
            <a:ext cx="2021788" cy="2693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F55E410-3028-412E-9ACA-B743944C7DF8}"/>
              </a:ext>
            </a:extLst>
          </p:cNvPr>
          <p:cNvCxnSpPr>
            <a:stCxn id="2" idx="7"/>
          </p:cNvCxnSpPr>
          <p:nvPr/>
        </p:nvCxnSpPr>
        <p:spPr>
          <a:xfrm flipV="1">
            <a:off x="7160312" y="2848565"/>
            <a:ext cx="1681269" cy="30341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0B04A88-8A07-4C53-9EE4-692FB967C3F6}"/>
              </a:ext>
            </a:extLst>
          </p:cNvPr>
          <p:cNvCxnSpPr>
            <a:stCxn id="2" idx="6"/>
          </p:cNvCxnSpPr>
          <p:nvPr/>
        </p:nvCxnSpPr>
        <p:spPr>
          <a:xfrm>
            <a:off x="7601164" y="3802187"/>
            <a:ext cx="1195173" cy="742039"/>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121BD55-40E3-4011-8F03-7E0B2DA98A63}"/>
              </a:ext>
            </a:extLst>
          </p:cNvPr>
          <p:cNvCxnSpPr>
            <a:stCxn id="2" idx="5"/>
            <a:endCxn id="7" idx="1"/>
          </p:cNvCxnSpPr>
          <p:nvPr/>
        </p:nvCxnSpPr>
        <p:spPr>
          <a:xfrm>
            <a:off x="7160312" y="4452398"/>
            <a:ext cx="1636025" cy="1634077"/>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B4865F4-FCA4-46C9-96EE-E46527762186}"/>
              </a:ext>
            </a:extLst>
          </p:cNvPr>
          <p:cNvCxnSpPr>
            <a:stCxn id="2" idx="2"/>
            <a:endCxn id="9" idx="3"/>
          </p:cNvCxnSpPr>
          <p:nvPr/>
        </p:nvCxnSpPr>
        <p:spPr>
          <a:xfrm flipH="1">
            <a:off x="3134956" y="3802187"/>
            <a:ext cx="1455880" cy="3861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CEFCCBCE-2BAF-4A34-AE7C-694B70BFD8D8}"/>
              </a:ext>
            </a:extLst>
          </p:cNvPr>
          <p:cNvCxnSpPr>
            <a:stCxn id="2" idx="3"/>
          </p:cNvCxnSpPr>
          <p:nvPr/>
        </p:nvCxnSpPr>
        <p:spPr>
          <a:xfrm flipH="1">
            <a:off x="3009900" y="4452398"/>
            <a:ext cx="2021788" cy="1429154"/>
          </a:xfrm>
          <a:prstGeom prst="line">
            <a:avLst/>
          </a:prstGeom>
        </p:spPr>
        <p:style>
          <a:lnRef idx="1">
            <a:schemeClr val="accent1"/>
          </a:lnRef>
          <a:fillRef idx="0">
            <a:schemeClr val="accent1"/>
          </a:fillRef>
          <a:effectRef idx="0">
            <a:schemeClr val="accent1"/>
          </a:effectRef>
          <a:fontRef idx="minor">
            <a:schemeClr val="tx1"/>
          </a:fontRef>
        </p:style>
      </p:cxnSp>
      <p:sp>
        <p:nvSpPr>
          <p:cNvPr id="29" name="Thought Bubble: Cloud 28">
            <a:extLst>
              <a:ext uri="{FF2B5EF4-FFF2-40B4-BE49-F238E27FC236}">
                <a16:creationId xmlns:a16="http://schemas.microsoft.com/office/drawing/2014/main" id="{1D04645C-545E-4E4F-B64B-8A4C51DCBBDB}"/>
              </a:ext>
            </a:extLst>
          </p:cNvPr>
          <p:cNvSpPr/>
          <p:nvPr/>
        </p:nvSpPr>
        <p:spPr>
          <a:xfrm>
            <a:off x="8000946" y="7548"/>
            <a:ext cx="2457450" cy="1250743"/>
          </a:xfrm>
          <a:prstGeom prst="cloud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a:t>Prema društvu</a:t>
            </a:r>
            <a:endParaRPr lang="es-ES" dirty="0"/>
          </a:p>
        </p:txBody>
      </p:sp>
      <p:sp>
        <p:nvSpPr>
          <p:cNvPr id="30" name="Thought Bubble: Cloud 29">
            <a:extLst>
              <a:ext uri="{FF2B5EF4-FFF2-40B4-BE49-F238E27FC236}">
                <a16:creationId xmlns:a16="http://schemas.microsoft.com/office/drawing/2014/main" id="{05E685EB-CC12-488E-89F3-DAED3D94B011}"/>
              </a:ext>
            </a:extLst>
          </p:cNvPr>
          <p:cNvSpPr/>
          <p:nvPr/>
        </p:nvSpPr>
        <p:spPr>
          <a:xfrm>
            <a:off x="2412822" y="-138295"/>
            <a:ext cx="2457450" cy="1542431"/>
          </a:xfrm>
          <a:prstGeom prst="cloud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a:t>Prema privredi</a:t>
            </a:r>
            <a:endParaRPr lang="es-ES" dirty="0"/>
          </a:p>
        </p:txBody>
      </p:sp>
    </p:spTree>
    <p:extLst>
      <p:ext uri="{BB962C8B-B14F-4D97-AF65-F5344CB8AC3E}">
        <p14:creationId xmlns:p14="http://schemas.microsoft.com/office/powerpoint/2010/main" val="3409268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8" name="Rectangle 16">
            <a:extLst>
              <a:ext uri="{FF2B5EF4-FFF2-40B4-BE49-F238E27FC236}">
                <a16:creationId xmlns:a16="http://schemas.microsoft.com/office/drawing/2014/main" id="{90F08744-9D7B-4693-B8D6-2A5210AE96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32">
            <a:extLst>
              <a:ext uri="{FF2B5EF4-FFF2-40B4-BE49-F238E27FC236}">
                <a16:creationId xmlns:a16="http://schemas.microsoft.com/office/drawing/2014/main" id="{5B2E630F-F386-44FA-B1A1-C10A9BF434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36127">
            <a:off x="296272" y="1026251"/>
            <a:ext cx="7298578" cy="5088488"/>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Freeform: Shape 20">
            <a:extLst>
              <a:ext uri="{FF2B5EF4-FFF2-40B4-BE49-F238E27FC236}">
                <a16:creationId xmlns:a16="http://schemas.microsoft.com/office/drawing/2014/main" id="{73567C09-8B4D-49A6-A711-C44C5807D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554541" y="-619573"/>
            <a:ext cx="9016699" cy="8033868"/>
          </a:xfrm>
          <a:custGeom>
            <a:avLst/>
            <a:gdLst>
              <a:gd name="connsiteX0" fmla="*/ 6078066 w 9016699"/>
              <a:gd name="connsiteY0" fmla="*/ 782055 h 8033868"/>
              <a:gd name="connsiteX1" fmla="*/ 8705208 w 9016699"/>
              <a:gd name="connsiteY1" fmla="*/ 3409197 h 8033868"/>
              <a:gd name="connsiteX2" fmla="*/ 8793057 w 9016699"/>
              <a:gd name="connsiteY2" fmla="*/ 3617452 h 8033868"/>
              <a:gd name="connsiteX3" fmla="*/ 9016699 w 9016699"/>
              <a:gd name="connsiteY3" fmla="*/ 4793120 h 8033868"/>
              <a:gd name="connsiteX4" fmla="*/ 8960084 w 9016699"/>
              <a:gd name="connsiteY4" fmla="*/ 5272709 h 8033868"/>
              <a:gd name="connsiteX5" fmla="*/ 8920563 w 9016699"/>
              <a:gd name="connsiteY5" fmla="*/ 5444162 h 8033868"/>
              <a:gd name="connsiteX6" fmla="*/ 6620466 w 9016699"/>
              <a:gd name="connsiteY6" fmla="*/ 7744259 h 8033868"/>
              <a:gd name="connsiteX7" fmla="*/ 6480006 w 9016699"/>
              <a:gd name="connsiteY7" fmla="*/ 7795347 h 8033868"/>
              <a:gd name="connsiteX8" fmla="*/ 4389696 w 9016699"/>
              <a:gd name="connsiteY8" fmla="*/ 7987178 h 8033868"/>
              <a:gd name="connsiteX9" fmla="*/ 3086984 w 9016699"/>
              <a:gd name="connsiteY9" fmla="*/ 7466023 h 8033868"/>
              <a:gd name="connsiteX10" fmla="*/ 3024300 w 9016699"/>
              <a:gd name="connsiteY10" fmla="*/ 7426965 h 8033868"/>
              <a:gd name="connsiteX11" fmla="*/ 519567 w 9016699"/>
              <a:gd name="connsiteY11" fmla="*/ 4922232 h 8033868"/>
              <a:gd name="connsiteX12" fmla="*/ 419495 w 9016699"/>
              <a:gd name="connsiteY12" fmla="*/ 4733719 h 8033868"/>
              <a:gd name="connsiteX13" fmla="*/ 3514 w 9016699"/>
              <a:gd name="connsiteY13" fmla="*/ 3245168 h 8033868"/>
              <a:gd name="connsiteX14" fmla="*/ 4193329 w 9016699"/>
              <a:gd name="connsiteY14" fmla="*/ 36108 h 8033868"/>
              <a:gd name="connsiteX15" fmla="*/ 5977677 w 9016699"/>
              <a:gd name="connsiteY15" fmla="*/ 722908 h 803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016699" h="8033868">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3CC07D1-29E1-4AA8-B207-C6F2C032646E}"/>
              </a:ext>
            </a:extLst>
          </p:cNvPr>
          <p:cNvSpPr>
            <a:spLocks noGrp="1"/>
          </p:cNvSpPr>
          <p:nvPr>
            <p:ph type="title"/>
          </p:nvPr>
        </p:nvSpPr>
        <p:spPr>
          <a:xfrm>
            <a:off x="807720" y="2349925"/>
            <a:ext cx="2441894" cy="2456442"/>
          </a:xfrm>
        </p:spPr>
        <p:txBody>
          <a:bodyPr>
            <a:normAutofit/>
          </a:bodyPr>
          <a:lstStyle/>
          <a:p>
            <a:pPr algn="l"/>
            <a:r>
              <a:rPr lang="sr-Latn-RS" sz="2500"/>
              <a:t>HUB ZA CIRKULARNU EKONOMIJU</a:t>
            </a:r>
            <a:br>
              <a:rPr lang="sr-Latn-RS" sz="2500"/>
            </a:br>
            <a:r>
              <a:rPr lang="sr-Latn-RS" sz="2500"/>
              <a:t> PRIVREDE SRBIJE</a:t>
            </a:r>
            <a:br>
              <a:rPr lang="sr-Latn-RS" sz="2500"/>
            </a:br>
            <a:endParaRPr lang="en-US" sz="2500"/>
          </a:p>
        </p:txBody>
      </p:sp>
      <p:sp>
        <p:nvSpPr>
          <p:cNvPr id="69" name="Content Placeholder 2">
            <a:extLst>
              <a:ext uri="{FF2B5EF4-FFF2-40B4-BE49-F238E27FC236}">
                <a16:creationId xmlns:a16="http://schemas.microsoft.com/office/drawing/2014/main" id="{48D2DA24-C5D0-44B5-9011-43E7FEA59CC9}"/>
              </a:ext>
            </a:extLst>
          </p:cNvPr>
          <p:cNvSpPr>
            <a:spLocks noGrp="1"/>
          </p:cNvSpPr>
          <p:nvPr>
            <p:ph idx="1"/>
          </p:nvPr>
        </p:nvSpPr>
        <p:spPr>
          <a:xfrm>
            <a:off x="4846319" y="1111249"/>
            <a:ext cx="6554001" cy="4635503"/>
          </a:xfrm>
        </p:spPr>
        <p:txBody>
          <a:bodyPr>
            <a:normAutofit/>
          </a:bodyPr>
          <a:lstStyle/>
          <a:p>
            <a:pPr marL="0" indent="0">
              <a:lnSpc>
                <a:spcPct val="110000"/>
              </a:lnSpc>
              <a:buNone/>
            </a:pPr>
            <a:r>
              <a:rPr lang="sr-Latn-RS" sz="1400" dirty="0"/>
              <a:t>ZAŠTO?</a:t>
            </a:r>
          </a:p>
          <a:p>
            <a:pPr>
              <a:lnSpc>
                <a:spcPct val="110000"/>
              </a:lnSpc>
            </a:pPr>
            <a:endParaRPr lang="sr-Latn-RS" sz="1400" dirty="0"/>
          </a:p>
          <a:p>
            <a:pPr>
              <a:lnSpc>
                <a:spcPct val="110000"/>
              </a:lnSpc>
            </a:pPr>
            <a:r>
              <a:rPr lang="sr-Latn-RS" sz="1400" dirty="0"/>
              <a:t>Centralno mesto promena prema cirkularnoj ekonomiji i novim poslovnim modelima i trendovima poslovanja</a:t>
            </a:r>
          </a:p>
          <a:p>
            <a:pPr>
              <a:lnSpc>
                <a:spcPct val="110000"/>
              </a:lnSpc>
            </a:pPr>
            <a:r>
              <a:rPr lang="sr-Latn-RS" sz="1400" dirty="0"/>
              <a:t>ODRŽIVE INVESTICIJE U REPUBLICI SRBIJI SA SMANJENJIM UTICAJEM NA ŽIVOTNU SREDINU</a:t>
            </a:r>
          </a:p>
          <a:p>
            <a:pPr>
              <a:lnSpc>
                <a:spcPct val="110000"/>
              </a:lnSpc>
            </a:pPr>
            <a:r>
              <a:rPr lang="sr-Latn-RS" sz="1400" dirty="0"/>
              <a:t>Pomoć za rešavanje izazova za tranziciju prema cirkularnoj ekonomiji </a:t>
            </a:r>
          </a:p>
          <a:p>
            <a:pPr>
              <a:lnSpc>
                <a:spcPct val="110000"/>
              </a:lnSpc>
            </a:pPr>
            <a:r>
              <a:rPr lang="sr-Latn-RS" sz="1400" dirty="0"/>
              <a:t>Dostupnost informacija, alata i znanja na jednom mestu </a:t>
            </a:r>
          </a:p>
          <a:p>
            <a:pPr>
              <a:lnSpc>
                <a:spcPct val="110000"/>
              </a:lnSpc>
            </a:pPr>
            <a:r>
              <a:rPr lang="sr-Latn-RS" sz="1400" dirty="0"/>
              <a:t>Umrežavanje u okviru Srbije, regiona i šire na zahtev članova HUBa</a:t>
            </a:r>
          </a:p>
          <a:p>
            <a:pPr>
              <a:lnSpc>
                <a:spcPct val="110000"/>
              </a:lnSpc>
            </a:pPr>
            <a:r>
              <a:rPr lang="sr-Latn-RS" sz="1400" dirty="0"/>
              <a:t>Globalni poslovni pravac je odgovorno upravljanje prirodnim resursima i energetska efikasnost</a:t>
            </a:r>
          </a:p>
          <a:p>
            <a:pPr>
              <a:lnSpc>
                <a:spcPct val="110000"/>
              </a:lnSpc>
            </a:pPr>
            <a:r>
              <a:rPr lang="sr-Latn-RS" sz="1400" dirty="0"/>
              <a:t>Konkurentost domaće privrede na evropskom i svetskom tržištu </a:t>
            </a:r>
          </a:p>
          <a:p>
            <a:pPr>
              <a:lnSpc>
                <a:spcPct val="110000"/>
              </a:lnSpc>
            </a:pPr>
            <a:r>
              <a:rPr lang="sr-Latn-RS" sz="1400" dirty="0"/>
              <a:t>Tehnološki transfer i EU i svetske  dobre prakse</a:t>
            </a:r>
          </a:p>
          <a:p>
            <a:pPr>
              <a:lnSpc>
                <a:spcPct val="110000"/>
              </a:lnSpc>
            </a:pPr>
            <a:r>
              <a:rPr lang="sr-Latn-RS" sz="1400" dirty="0"/>
              <a:t>Dostizanje ciljeva održivog razvoja i EU integracije  </a:t>
            </a:r>
          </a:p>
        </p:txBody>
      </p:sp>
    </p:spTree>
    <p:extLst>
      <p:ext uri="{BB962C8B-B14F-4D97-AF65-F5344CB8AC3E}">
        <p14:creationId xmlns:p14="http://schemas.microsoft.com/office/powerpoint/2010/main" val="2254796973"/>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22"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83CC07D1-29E1-4AA8-B207-C6F2C032646E}"/>
              </a:ext>
            </a:extLst>
          </p:cNvPr>
          <p:cNvSpPr>
            <a:spLocks noGrp="1"/>
          </p:cNvSpPr>
          <p:nvPr>
            <p:ph type="title"/>
          </p:nvPr>
        </p:nvSpPr>
        <p:spPr>
          <a:xfrm>
            <a:off x="1759287" y="798881"/>
            <a:ext cx="8673427" cy="1048945"/>
          </a:xfrm>
        </p:spPr>
        <p:txBody>
          <a:bodyPr>
            <a:normAutofit fontScale="90000"/>
          </a:bodyPr>
          <a:lstStyle/>
          <a:p>
            <a:r>
              <a:rPr lang="sr-Latn-RS" sz="4400" dirty="0">
                <a:solidFill>
                  <a:schemeClr val="tx1"/>
                </a:solidFill>
              </a:rPr>
              <a:t>Uloga </a:t>
            </a:r>
            <a:r>
              <a:rPr lang="en-US" sz="4400" dirty="0">
                <a:solidFill>
                  <a:schemeClr val="tx1"/>
                </a:solidFill>
              </a:rPr>
              <a:t>CEH</a:t>
            </a:r>
            <a:br>
              <a:rPr lang="sr-Latn-RS" sz="2800" dirty="0">
                <a:solidFill>
                  <a:schemeClr val="tx1"/>
                </a:solidFill>
              </a:rPr>
            </a:br>
            <a:endParaRPr lang="en-US" sz="2800" dirty="0">
              <a:solidFill>
                <a:schemeClr val="tx1"/>
              </a:solidFill>
            </a:endParaRPr>
          </a:p>
        </p:txBody>
      </p:sp>
      <p:graphicFrame>
        <p:nvGraphicFramePr>
          <p:cNvPr id="14" name="Content Placeholder 2">
            <a:extLst>
              <a:ext uri="{FF2B5EF4-FFF2-40B4-BE49-F238E27FC236}">
                <a16:creationId xmlns:a16="http://schemas.microsoft.com/office/drawing/2014/main" id="{A6CD11A9-BC3D-4E54-AF36-E211F4421CBD}"/>
              </a:ext>
            </a:extLst>
          </p:cNvPr>
          <p:cNvGraphicFramePr>
            <a:graphicFrameLocks noGrp="1"/>
          </p:cNvGraphicFramePr>
          <p:nvPr>
            <p:ph idx="1"/>
            <p:extLst>
              <p:ext uri="{D42A27DB-BD31-4B8C-83A1-F6EECF244321}">
                <p14:modId xmlns:p14="http://schemas.microsoft.com/office/powerpoint/2010/main" val="180866643"/>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437540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4DB7353-7D7A-431B-A5B6-A3845E6F2BB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9" name="Freeform 5">
              <a:extLst>
                <a:ext uri="{FF2B5EF4-FFF2-40B4-BE49-F238E27FC236}">
                  <a16:creationId xmlns:a16="http://schemas.microsoft.com/office/drawing/2014/main" id="{9E8D15D6-6183-4BE1-A315-C7EC9C1A53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 name="Freeform 6">
              <a:extLst>
                <a:ext uri="{FF2B5EF4-FFF2-40B4-BE49-F238E27FC236}">
                  <a16:creationId xmlns:a16="http://schemas.microsoft.com/office/drawing/2014/main" id="{82A253FA-4E60-4B4D-94B0-93ECFCF309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 name="Freeform 7">
              <a:extLst>
                <a:ext uri="{FF2B5EF4-FFF2-40B4-BE49-F238E27FC236}">
                  <a16:creationId xmlns:a16="http://schemas.microsoft.com/office/drawing/2014/main" id="{E1B39AD1-11BD-457B-822C-A873607F41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 name="Freeform 8">
              <a:extLst>
                <a:ext uri="{FF2B5EF4-FFF2-40B4-BE49-F238E27FC236}">
                  <a16:creationId xmlns:a16="http://schemas.microsoft.com/office/drawing/2014/main" id="{CC286005-78D5-4BE4-AA8B-75CDC07E78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9">
              <a:extLst>
                <a:ext uri="{FF2B5EF4-FFF2-40B4-BE49-F238E27FC236}">
                  <a16:creationId xmlns:a16="http://schemas.microsoft.com/office/drawing/2014/main" id="{09E4A22D-7E83-4F24-97FE-931A93CACC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10">
              <a:extLst>
                <a:ext uri="{FF2B5EF4-FFF2-40B4-BE49-F238E27FC236}">
                  <a16:creationId xmlns:a16="http://schemas.microsoft.com/office/drawing/2014/main" id="{4351E96B-8DD4-4D5E-A9F0-C47F5F3378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11">
              <a:extLst>
                <a:ext uri="{FF2B5EF4-FFF2-40B4-BE49-F238E27FC236}">
                  <a16:creationId xmlns:a16="http://schemas.microsoft.com/office/drawing/2014/main" id="{BFF78610-2475-4756-9EC8-5DA7D8902D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2">
              <a:extLst>
                <a:ext uri="{FF2B5EF4-FFF2-40B4-BE49-F238E27FC236}">
                  <a16:creationId xmlns:a16="http://schemas.microsoft.com/office/drawing/2014/main" id="{C7ACAE44-681D-4CBC-B2AB-E5131DF5A8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3">
              <a:extLst>
                <a:ext uri="{FF2B5EF4-FFF2-40B4-BE49-F238E27FC236}">
                  <a16:creationId xmlns:a16="http://schemas.microsoft.com/office/drawing/2014/main" id="{CA22E4A0-73AA-4722-9C16-F3AF9A33E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4">
              <a:extLst>
                <a:ext uri="{FF2B5EF4-FFF2-40B4-BE49-F238E27FC236}">
                  <a16:creationId xmlns:a16="http://schemas.microsoft.com/office/drawing/2014/main" id="{BB36E626-EBEB-41C0-B224-8DB049DB4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9" name="Freeform 15">
              <a:extLst>
                <a:ext uri="{FF2B5EF4-FFF2-40B4-BE49-F238E27FC236}">
                  <a16:creationId xmlns:a16="http://schemas.microsoft.com/office/drawing/2014/main" id="{D603DEC5-BED4-4DB6-A253-F61CC36742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0" name="Freeform 16">
              <a:extLst>
                <a:ext uri="{FF2B5EF4-FFF2-40B4-BE49-F238E27FC236}">
                  <a16:creationId xmlns:a16="http://schemas.microsoft.com/office/drawing/2014/main" id="{86AE9DE6-CA9A-479B-A0FB-0E1BAC7A65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1" name="Freeform 17">
              <a:extLst>
                <a:ext uri="{FF2B5EF4-FFF2-40B4-BE49-F238E27FC236}">
                  <a16:creationId xmlns:a16="http://schemas.microsoft.com/office/drawing/2014/main" id="{16CB8DC8-E75F-4574-A290-AAB7031BE8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8">
              <a:extLst>
                <a:ext uri="{FF2B5EF4-FFF2-40B4-BE49-F238E27FC236}">
                  <a16:creationId xmlns:a16="http://schemas.microsoft.com/office/drawing/2014/main" id="{1CA657E1-3A52-4C23-AA47-EBB2D5C414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9">
              <a:extLst>
                <a:ext uri="{FF2B5EF4-FFF2-40B4-BE49-F238E27FC236}">
                  <a16:creationId xmlns:a16="http://schemas.microsoft.com/office/drawing/2014/main" id="{ED4F701B-2A93-464F-A673-54EED5C4C4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20">
              <a:extLst>
                <a:ext uri="{FF2B5EF4-FFF2-40B4-BE49-F238E27FC236}">
                  <a16:creationId xmlns:a16="http://schemas.microsoft.com/office/drawing/2014/main" id="{9977C34F-F6C9-4749-B201-7B928802D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21">
              <a:extLst>
                <a:ext uri="{FF2B5EF4-FFF2-40B4-BE49-F238E27FC236}">
                  <a16:creationId xmlns:a16="http://schemas.microsoft.com/office/drawing/2014/main" id="{3A913E6B-DBE9-4291-A34C-36069ECB8E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2">
              <a:extLst>
                <a:ext uri="{FF2B5EF4-FFF2-40B4-BE49-F238E27FC236}">
                  <a16:creationId xmlns:a16="http://schemas.microsoft.com/office/drawing/2014/main" id="{7D415C04-AB5C-4B76-9E49-EEBAEE64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7" name="Freeform 23">
              <a:extLst>
                <a:ext uri="{FF2B5EF4-FFF2-40B4-BE49-F238E27FC236}">
                  <a16:creationId xmlns:a16="http://schemas.microsoft.com/office/drawing/2014/main" id="{151FDC11-E872-4EAE-A597-822F9FE170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9" name="Group 28">
            <a:extLst>
              <a:ext uri="{FF2B5EF4-FFF2-40B4-BE49-F238E27FC236}">
                <a16:creationId xmlns:a16="http://schemas.microsoft.com/office/drawing/2014/main" id="{1B24766B-81CA-44C7-BF11-77A12BA424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69293" y="1186483"/>
            <a:ext cx="8848345" cy="4477933"/>
            <a:chOff x="1669293" y="1186483"/>
            <a:chExt cx="8848345" cy="4477933"/>
          </a:xfrm>
        </p:grpSpPr>
        <p:sp>
          <p:nvSpPr>
            <p:cNvPr id="30" name="Rectangle 29">
              <a:extLst>
                <a:ext uri="{FF2B5EF4-FFF2-40B4-BE49-F238E27FC236}">
                  <a16:creationId xmlns:a16="http://schemas.microsoft.com/office/drawing/2014/main" id="{1A2F9962-DEB8-461C-8B4C-C0ED0D8A7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Isosceles Triangle 30">
              <a:extLst>
                <a:ext uri="{FF2B5EF4-FFF2-40B4-BE49-F238E27FC236}">
                  <a16:creationId xmlns:a16="http://schemas.microsoft.com/office/drawing/2014/main" id="{C0672E08-EB09-4B8E-8522-24BBC2CFFD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a:extLst>
                <a:ext uri="{FF2B5EF4-FFF2-40B4-BE49-F238E27FC236}">
                  <a16:creationId xmlns:a16="http://schemas.microsoft.com/office/drawing/2014/main" id="{3447AB64-F3EC-4A1F-BFD4-F0F9DB3DAD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34" name="Rectangle 33">
            <a:extLst>
              <a:ext uri="{FF2B5EF4-FFF2-40B4-BE49-F238E27FC236}">
                <a16:creationId xmlns:a16="http://schemas.microsoft.com/office/drawing/2014/main" id="{6132F700-8CFB-4C6C-B542-E0126AFD2A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2">
            <a:extLst>
              <a:ext uri="{FF2B5EF4-FFF2-40B4-BE49-F238E27FC236}">
                <a16:creationId xmlns:a16="http://schemas.microsoft.com/office/drawing/2014/main" id="{590E0492-A063-4322-A6F6-50EBE38B58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36127">
            <a:off x="296272" y="1026251"/>
            <a:ext cx="7298578" cy="5088488"/>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8811F053-65BC-463F-A052-15EDF07DD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554541" y="-619573"/>
            <a:ext cx="9016699" cy="8033868"/>
          </a:xfrm>
          <a:custGeom>
            <a:avLst/>
            <a:gdLst>
              <a:gd name="connsiteX0" fmla="*/ 6078066 w 9016699"/>
              <a:gd name="connsiteY0" fmla="*/ 782055 h 8033868"/>
              <a:gd name="connsiteX1" fmla="*/ 8705208 w 9016699"/>
              <a:gd name="connsiteY1" fmla="*/ 3409197 h 8033868"/>
              <a:gd name="connsiteX2" fmla="*/ 8793057 w 9016699"/>
              <a:gd name="connsiteY2" fmla="*/ 3617452 h 8033868"/>
              <a:gd name="connsiteX3" fmla="*/ 9016699 w 9016699"/>
              <a:gd name="connsiteY3" fmla="*/ 4793120 h 8033868"/>
              <a:gd name="connsiteX4" fmla="*/ 8960084 w 9016699"/>
              <a:gd name="connsiteY4" fmla="*/ 5272709 h 8033868"/>
              <a:gd name="connsiteX5" fmla="*/ 8920563 w 9016699"/>
              <a:gd name="connsiteY5" fmla="*/ 5444162 h 8033868"/>
              <a:gd name="connsiteX6" fmla="*/ 6620466 w 9016699"/>
              <a:gd name="connsiteY6" fmla="*/ 7744259 h 8033868"/>
              <a:gd name="connsiteX7" fmla="*/ 6480006 w 9016699"/>
              <a:gd name="connsiteY7" fmla="*/ 7795347 h 8033868"/>
              <a:gd name="connsiteX8" fmla="*/ 4389696 w 9016699"/>
              <a:gd name="connsiteY8" fmla="*/ 7987178 h 8033868"/>
              <a:gd name="connsiteX9" fmla="*/ 3086984 w 9016699"/>
              <a:gd name="connsiteY9" fmla="*/ 7466023 h 8033868"/>
              <a:gd name="connsiteX10" fmla="*/ 3024300 w 9016699"/>
              <a:gd name="connsiteY10" fmla="*/ 7426965 h 8033868"/>
              <a:gd name="connsiteX11" fmla="*/ 519567 w 9016699"/>
              <a:gd name="connsiteY11" fmla="*/ 4922232 h 8033868"/>
              <a:gd name="connsiteX12" fmla="*/ 419495 w 9016699"/>
              <a:gd name="connsiteY12" fmla="*/ 4733719 h 8033868"/>
              <a:gd name="connsiteX13" fmla="*/ 3514 w 9016699"/>
              <a:gd name="connsiteY13" fmla="*/ 3245168 h 8033868"/>
              <a:gd name="connsiteX14" fmla="*/ 4193329 w 9016699"/>
              <a:gd name="connsiteY14" fmla="*/ 36108 h 8033868"/>
              <a:gd name="connsiteX15" fmla="*/ 5977677 w 9016699"/>
              <a:gd name="connsiteY15" fmla="*/ 722908 h 803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016699" h="8033868">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EADDF22-D657-4D36-9982-43FDB83A243C}"/>
              </a:ext>
            </a:extLst>
          </p:cNvPr>
          <p:cNvSpPr>
            <a:spLocks noGrp="1"/>
          </p:cNvSpPr>
          <p:nvPr>
            <p:ph type="title"/>
          </p:nvPr>
        </p:nvSpPr>
        <p:spPr>
          <a:xfrm>
            <a:off x="4787303" y="1768173"/>
            <a:ext cx="6450227" cy="3758215"/>
          </a:xfrm>
        </p:spPr>
        <p:txBody>
          <a:bodyPr vert="horz" lIns="228600" tIns="228600" rIns="228600" bIns="0" rtlCol="0" anchor="ctr">
            <a:normAutofit/>
          </a:bodyPr>
          <a:lstStyle/>
          <a:p>
            <a:pPr>
              <a:lnSpc>
                <a:spcPct val="80000"/>
              </a:lnSpc>
            </a:pPr>
            <a:r>
              <a:rPr lang="en-US" sz="6000">
                <a:solidFill>
                  <a:schemeClr val="bg1"/>
                </a:solidFill>
              </a:rPr>
              <a:t>Timski rad u kreiranju  zajedničkih vrednosti </a:t>
            </a:r>
          </a:p>
        </p:txBody>
      </p:sp>
      <p:sp>
        <p:nvSpPr>
          <p:cNvPr id="3" name="Text Placeholder 2">
            <a:extLst>
              <a:ext uri="{FF2B5EF4-FFF2-40B4-BE49-F238E27FC236}">
                <a16:creationId xmlns:a16="http://schemas.microsoft.com/office/drawing/2014/main" id="{7564DBE5-988C-466F-9ECD-259E47B50A5A}"/>
              </a:ext>
            </a:extLst>
          </p:cNvPr>
          <p:cNvSpPr>
            <a:spLocks noGrp="1"/>
          </p:cNvSpPr>
          <p:nvPr>
            <p:ph type="body" idx="1"/>
          </p:nvPr>
        </p:nvSpPr>
        <p:spPr>
          <a:xfrm>
            <a:off x="782111" y="2257756"/>
            <a:ext cx="2642760" cy="2342204"/>
          </a:xfrm>
        </p:spPr>
        <p:txBody>
          <a:bodyPr vert="horz" lIns="91440" tIns="0" rIns="91440" bIns="45720" rtlCol="0" anchor="ctr">
            <a:noAutofit/>
          </a:bodyPr>
          <a:lstStyle/>
          <a:p>
            <a:pPr algn="l">
              <a:lnSpc>
                <a:spcPct val="100000"/>
              </a:lnSpc>
            </a:pPr>
            <a:r>
              <a:rPr lang="en-US" sz="2800" dirty="0"/>
              <a:t>HUB ZA CIRKULARNU EKONOMIJU PRIVREDE SRBIJE</a:t>
            </a:r>
            <a:br>
              <a:rPr lang="en-US" sz="2800" dirty="0"/>
            </a:br>
            <a:endParaRPr lang="en-US" sz="2800" dirty="0"/>
          </a:p>
        </p:txBody>
      </p:sp>
      <p:sp>
        <p:nvSpPr>
          <p:cNvPr id="4" name="Rectangle 3">
            <a:extLst>
              <a:ext uri="{FF2B5EF4-FFF2-40B4-BE49-F238E27FC236}">
                <a16:creationId xmlns:a16="http://schemas.microsoft.com/office/drawing/2014/main" id="{52846818-EC7E-43CA-A0C6-44FFB4384825}"/>
              </a:ext>
            </a:extLst>
          </p:cNvPr>
          <p:cNvSpPr/>
          <p:nvPr/>
        </p:nvSpPr>
        <p:spPr>
          <a:xfrm>
            <a:off x="3387426" y="3062395"/>
            <a:ext cx="2642760" cy="6699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sz="4400" dirty="0"/>
              <a:t>CILJ</a:t>
            </a:r>
            <a:endParaRPr lang="es-ES" sz="4400" dirty="0"/>
          </a:p>
        </p:txBody>
      </p:sp>
    </p:spTree>
    <p:extLst>
      <p:ext uri="{BB962C8B-B14F-4D97-AF65-F5344CB8AC3E}">
        <p14:creationId xmlns:p14="http://schemas.microsoft.com/office/powerpoint/2010/main" val="4191402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2" name="Group 71">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73"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4" name="Title 3">
            <a:extLst>
              <a:ext uri="{FF2B5EF4-FFF2-40B4-BE49-F238E27FC236}">
                <a16:creationId xmlns:a16="http://schemas.microsoft.com/office/drawing/2014/main" id="{D7914808-6400-4422-A5B6-32F7D66E3811}"/>
              </a:ext>
            </a:extLst>
          </p:cNvPr>
          <p:cNvSpPr>
            <a:spLocks noGrp="1"/>
          </p:cNvSpPr>
          <p:nvPr>
            <p:ph type="title"/>
          </p:nvPr>
        </p:nvSpPr>
        <p:spPr>
          <a:xfrm>
            <a:off x="1759287" y="798881"/>
            <a:ext cx="8673427" cy="1048945"/>
          </a:xfrm>
        </p:spPr>
        <p:txBody>
          <a:bodyPr>
            <a:normAutofit/>
          </a:bodyPr>
          <a:lstStyle/>
          <a:p>
            <a:r>
              <a:rPr lang="en-US" b="1" dirty="0">
                <a:solidFill>
                  <a:schemeClr val="tx1"/>
                </a:solidFill>
              </a:rPr>
              <a:t>Lista </a:t>
            </a:r>
            <a:r>
              <a:rPr lang="en-US" b="1" dirty="0" err="1">
                <a:solidFill>
                  <a:schemeClr val="tx1"/>
                </a:solidFill>
              </a:rPr>
              <a:t>tematskih</a:t>
            </a:r>
            <a:r>
              <a:rPr lang="en-US" b="1" dirty="0">
                <a:solidFill>
                  <a:schemeClr val="tx1"/>
                </a:solidFill>
              </a:rPr>
              <a:t> </a:t>
            </a:r>
            <a:r>
              <a:rPr lang="en-US" b="1" dirty="0" err="1">
                <a:solidFill>
                  <a:schemeClr val="tx1"/>
                </a:solidFill>
              </a:rPr>
              <a:t>predavanja</a:t>
            </a:r>
            <a:r>
              <a:rPr lang="sr-Latn-RS" b="1" dirty="0">
                <a:solidFill>
                  <a:schemeClr val="tx1"/>
                </a:solidFill>
              </a:rPr>
              <a:t>:</a:t>
            </a:r>
            <a:endParaRPr lang="es-ES" b="1" dirty="0">
              <a:solidFill>
                <a:schemeClr val="tx1"/>
              </a:solidFill>
            </a:endParaRPr>
          </a:p>
        </p:txBody>
      </p:sp>
      <p:graphicFrame>
        <p:nvGraphicFramePr>
          <p:cNvPr id="65" name="Content Placeholder 4">
            <a:extLst>
              <a:ext uri="{FF2B5EF4-FFF2-40B4-BE49-F238E27FC236}">
                <a16:creationId xmlns:a16="http://schemas.microsoft.com/office/drawing/2014/main" id="{4126D449-1044-438F-B218-B6BE0E4E35AD}"/>
              </a:ext>
            </a:extLst>
          </p:cNvPr>
          <p:cNvGraphicFramePr>
            <a:graphicFrameLocks noGrp="1"/>
          </p:cNvGraphicFramePr>
          <p:nvPr>
            <p:ph idx="1"/>
            <p:extLst>
              <p:ext uri="{D42A27DB-BD31-4B8C-83A1-F6EECF244321}">
                <p14:modId xmlns:p14="http://schemas.microsoft.com/office/powerpoint/2010/main" val="2440580079"/>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4326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C07D1-29E1-4AA8-B207-C6F2C032646E}"/>
              </a:ext>
            </a:extLst>
          </p:cNvPr>
          <p:cNvSpPr>
            <a:spLocks noGrp="1"/>
          </p:cNvSpPr>
          <p:nvPr>
            <p:ph type="title"/>
          </p:nvPr>
        </p:nvSpPr>
        <p:spPr>
          <a:xfrm>
            <a:off x="888631" y="2349925"/>
            <a:ext cx="3498979" cy="2456442"/>
          </a:xfrm>
        </p:spPr>
        <p:txBody>
          <a:bodyPr>
            <a:normAutofit/>
          </a:bodyPr>
          <a:lstStyle/>
          <a:p>
            <a:r>
              <a:rPr lang="sr-Latn-RS" dirty="0"/>
              <a:t>Obuke i treninzi </a:t>
            </a:r>
            <a:br>
              <a:rPr lang="sr-Latn-RS" dirty="0"/>
            </a:br>
            <a:endParaRPr lang="en-US" dirty="0"/>
          </a:p>
        </p:txBody>
      </p:sp>
      <p:grpSp>
        <p:nvGrpSpPr>
          <p:cNvPr id="5" name="Group 4">
            <a:extLst>
              <a:ext uri="{FF2B5EF4-FFF2-40B4-BE49-F238E27FC236}">
                <a16:creationId xmlns:a16="http://schemas.microsoft.com/office/drawing/2014/main" id="{CFF5D6D1-3C43-4F2C-8419-F8A496776D9C}"/>
              </a:ext>
            </a:extLst>
          </p:cNvPr>
          <p:cNvGrpSpPr/>
          <p:nvPr/>
        </p:nvGrpSpPr>
        <p:grpSpPr>
          <a:xfrm>
            <a:off x="5732239" y="421240"/>
            <a:ext cx="5815913" cy="6185043"/>
            <a:chOff x="5118447" y="3673785"/>
            <a:chExt cx="6334494" cy="2384364"/>
          </a:xfrm>
        </p:grpSpPr>
        <p:sp>
          <p:nvSpPr>
            <p:cNvPr id="6" name="Freeform: Shape 5">
              <a:extLst>
                <a:ext uri="{FF2B5EF4-FFF2-40B4-BE49-F238E27FC236}">
                  <a16:creationId xmlns:a16="http://schemas.microsoft.com/office/drawing/2014/main" id="{F5AE3A63-08BC-47BB-A5D5-EB898DE43333}"/>
                </a:ext>
              </a:extLst>
            </p:cNvPr>
            <p:cNvSpPr/>
            <p:nvPr/>
          </p:nvSpPr>
          <p:spPr>
            <a:xfrm>
              <a:off x="5118447" y="3673785"/>
              <a:ext cx="6281872" cy="634131"/>
            </a:xfrm>
            <a:custGeom>
              <a:avLst/>
              <a:gdLst>
                <a:gd name="connsiteX0" fmla="*/ 0 w 6281873"/>
                <a:gd name="connsiteY0" fmla="*/ 133309 h 799837"/>
                <a:gd name="connsiteX1" fmla="*/ 133309 w 6281873"/>
                <a:gd name="connsiteY1" fmla="*/ 0 h 799837"/>
                <a:gd name="connsiteX2" fmla="*/ 6148564 w 6281873"/>
                <a:gd name="connsiteY2" fmla="*/ 0 h 799837"/>
                <a:gd name="connsiteX3" fmla="*/ 6281873 w 6281873"/>
                <a:gd name="connsiteY3" fmla="*/ 133309 h 799837"/>
                <a:gd name="connsiteX4" fmla="*/ 6281873 w 6281873"/>
                <a:gd name="connsiteY4" fmla="*/ 666528 h 799837"/>
                <a:gd name="connsiteX5" fmla="*/ 6148564 w 6281873"/>
                <a:gd name="connsiteY5" fmla="*/ 799837 h 799837"/>
                <a:gd name="connsiteX6" fmla="*/ 133309 w 6281873"/>
                <a:gd name="connsiteY6" fmla="*/ 799837 h 799837"/>
                <a:gd name="connsiteX7" fmla="*/ 0 w 6281873"/>
                <a:gd name="connsiteY7" fmla="*/ 666528 h 799837"/>
                <a:gd name="connsiteX8" fmla="*/ 0 w 6281873"/>
                <a:gd name="connsiteY8" fmla="*/ 133309 h 799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1873" h="799837">
                  <a:moveTo>
                    <a:pt x="0" y="133309"/>
                  </a:moveTo>
                  <a:cubicBezTo>
                    <a:pt x="0" y="59684"/>
                    <a:pt x="59684" y="0"/>
                    <a:pt x="133309" y="0"/>
                  </a:cubicBezTo>
                  <a:lnTo>
                    <a:pt x="6148564" y="0"/>
                  </a:lnTo>
                  <a:cubicBezTo>
                    <a:pt x="6222189" y="0"/>
                    <a:pt x="6281873" y="59684"/>
                    <a:pt x="6281873" y="133309"/>
                  </a:cubicBezTo>
                  <a:lnTo>
                    <a:pt x="6281873" y="666528"/>
                  </a:lnTo>
                  <a:cubicBezTo>
                    <a:pt x="6281873" y="740153"/>
                    <a:pt x="6222189" y="799837"/>
                    <a:pt x="6148564" y="799837"/>
                  </a:cubicBezTo>
                  <a:lnTo>
                    <a:pt x="133309" y="799837"/>
                  </a:lnTo>
                  <a:cubicBezTo>
                    <a:pt x="59684" y="799837"/>
                    <a:pt x="0" y="740153"/>
                    <a:pt x="0" y="666528"/>
                  </a:cubicBezTo>
                  <a:lnTo>
                    <a:pt x="0" y="133309"/>
                  </a:lnTo>
                  <a:close/>
                </a:path>
              </a:pathLst>
            </a:custGeom>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horz" wrap="square" lIns="96195" tIns="96195" rIns="96195" bIns="96195" numCol="1" spcCol="1270" anchor="ctr" anchorCtr="0">
              <a:normAutofit/>
            </a:bodyPr>
            <a:lstStyle/>
            <a:p>
              <a:pPr marL="0" lvl="0" indent="0" algn="l" defTabSz="666750">
                <a:lnSpc>
                  <a:spcPct val="90000"/>
                </a:lnSpc>
                <a:spcBef>
                  <a:spcPct val="0"/>
                </a:spcBef>
                <a:spcAft>
                  <a:spcPct val="35000"/>
                </a:spcAft>
                <a:buNone/>
              </a:pPr>
              <a:r>
                <a:rPr lang="sr-Latn-RS" sz="2000" kern="1200" dirty="0"/>
                <a:t>1. Cirkularna ekonomija kroz dualno obrazovanje</a:t>
              </a:r>
              <a:endParaRPr lang="en-US" sz="2000" kern="1200" dirty="0"/>
            </a:p>
          </p:txBody>
        </p:sp>
        <p:sp>
          <p:nvSpPr>
            <p:cNvPr id="7" name="Freeform: Shape 6">
              <a:extLst>
                <a:ext uri="{FF2B5EF4-FFF2-40B4-BE49-F238E27FC236}">
                  <a16:creationId xmlns:a16="http://schemas.microsoft.com/office/drawing/2014/main" id="{8C044AB7-2637-4B7F-BD09-35E008020622}"/>
                </a:ext>
              </a:extLst>
            </p:cNvPr>
            <p:cNvSpPr/>
            <p:nvPr/>
          </p:nvSpPr>
          <p:spPr>
            <a:xfrm>
              <a:off x="5171069" y="4362923"/>
              <a:ext cx="6281872" cy="351000"/>
            </a:xfrm>
            <a:custGeom>
              <a:avLst/>
              <a:gdLst>
                <a:gd name="connsiteX0" fmla="*/ 0 w 6281873"/>
                <a:gd name="connsiteY0" fmla="*/ 58501 h 351000"/>
                <a:gd name="connsiteX1" fmla="*/ 58501 w 6281873"/>
                <a:gd name="connsiteY1" fmla="*/ 0 h 351000"/>
                <a:gd name="connsiteX2" fmla="*/ 6223372 w 6281873"/>
                <a:gd name="connsiteY2" fmla="*/ 0 h 351000"/>
                <a:gd name="connsiteX3" fmla="*/ 6281873 w 6281873"/>
                <a:gd name="connsiteY3" fmla="*/ 58501 h 351000"/>
                <a:gd name="connsiteX4" fmla="*/ 6281873 w 6281873"/>
                <a:gd name="connsiteY4" fmla="*/ 292499 h 351000"/>
                <a:gd name="connsiteX5" fmla="*/ 6223372 w 6281873"/>
                <a:gd name="connsiteY5" fmla="*/ 351000 h 351000"/>
                <a:gd name="connsiteX6" fmla="*/ 58501 w 6281873"/>
                <a:gd name="connsiteY6" fmla="*/ 351000 h 351000"/>
                <a:gd name="connsiteX7" fmla="*/ 0 w 6281873"/>
                <a:gd name="connsiteY7" fmla="*/ 292499 h 351000"/>
                <a:gd name="connsiteX8" fmla="*/ 0 w 6281873"/>
                <a:gd name="connsiteY8" fmla="*/ 58501 h 35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1873" h="351000">
                  <a:moveTo>
                    <a:pt x="0" y="58501"/>
                  </a:moveTo>
                  <a:cubicBezTo>
                    <a:pt x="0" y="26192"/>
                    <a:pt x="26192" y="0"/>
                    <a:pt x="58501" y="0"/>
                  </a:cubicBezTo>
                  <a:lnTo>
                    <a:pt x="6223372" y="0"/>
                  </a:lnTo>
                  <a:cubicBezTo>
                    <a:pt x="6255681" y="0"/>
                    <a:pt x="6281873" y="26192"/>
                    <a:pt x="6281873" y="58501"/>
                  </a:cubicBezTo>
                  <a:lnTo>
                    <a:pt x="6281873" y="292499"/>
                  </a:lnTo>
                  <a:cubicBezTo>
                    <a:pt x="6281873" y="324808"/>
                    <a:pt x="6255681" y="351000"/>
                    <a:pt x="6223372" y="351000"/>
                  </a:cubicBezTo>
                  <a:lnTo>
                    <a:pt x="58501" y="351000"/>
                  </a:lnTo>
                  <a:cubicBezTo>
                    <a:pt x="26192" y="351000"/>
                    <a:pt x="0" y="324808"/>
                    <a:pt x="0" y="292499"/>
                  </a:cubicBezTo>
                  <a:lnTo>
                    <a:pt x="0" y="58501"/>
                  </a:lnTo>
                  <a:close/>
                </a:path>
              </a:pathLst>
            </a:custGeom>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horz" wrap="square" lIns="74284" tIns="74284" rIns="74284" bIns="74284" numCol="1" spcCol="1270" anchor="ctr" anchorCtr="0">
              <a:normAutofit/>
            </a:bodyPr>
            <a:lstStyle/>
            <a:p>
              <a:pPr marL="0" lvl="0" indent="0" algn="l" defTabSz="666750">
                <a:lnSpc>
                  <a:spcPct val="90000"/>
                </a:lnSpc>
                <a:spcBef>
                  <a:spcPct val="0"/>
                </a:spcBef>
                <a:spcAft>
                  <a:spcPct val="35000"/>
                </a:spcAft>
                <a:buNone/>
              </a:pPr>
              <a:r>
                <a:rPr lang="sr-Latn-RS" sz="2000" kern="1200" dirty="0"/>
                <a:t>2. Studijske posete, seminari, radionice – </a:t>
              </a:r>
              <a:endParaRPr lang="en-US" sz="2000" kern="1200" dirty="0"/>
            </a:p>
          </p:txBody>
        </p:sp>
        <p:sp>
          <p:nvSpPr>
            <p:cNvPr id="8" name="Freeform: Shape 7">
              <a:extLst>
                <a:ext uri="{FF2B5EF4-FFF2-40B4-BE49-F238E27FC236}">
                  <a16:creationId xmlns:a16="http://schemas.microsoft.com/office/drawing/2014/main" id="{FBF26038-6101-49D4-BE6D-88855D7EA12E}"/>
                </a:ext>
              </a:extLst>
            </p:cNvPr>
            <p:cNvSpPr/>
            <p:nvPr/>
          </p:nvSpPr>
          <p:spPr>
            <a:xfrm>
              <a:off x="5118447" y="4859536"/>
              <a:ext cx="6281872" cy="351000"/>
            </a:xfrm>
            <a:custGeom>
              <a:avLst/>
              <a:gdLst>
                <a:gd name="connsiteX0" fmla="*/ 0 w 6281873"/>
                <a:gd name="connsiteY0" fmla="*/ 58501 h 351000"/>
                <a:gd name="connsiteX1" fmla="*/ 58501 w 6281873"/>
                <a:gd name="connsiteY1" fmla="*/ 0 h 351000"/>
                <a:gd name="connsiteX2" fmla="*/ 6223372 w 6281873"/>
                <a:gd name="connsiteY2" fmla="*/ 0 h 351000"/>
                <a:gd name="connsiteX3" fmla="*/ 6281873 w 6281873"/>
                <a:gd name="connsiteY3" fmla="*/ 58501 h 351000"/>
                <a:gd name="connsiteX4" fmla="*/ 6281873 w 6281873"/>
                <a:gd name="connsiteY4" fmla="*/ 292499 h 351000"/>
                <a:gd name="connsiteX5" fmla="*/ 6223372 w 6281873"/>
                <a:gd name="connsiteY5" fmla="*/ 351000 h 351000"/>
                <a:gd name="connsiteX6" fmla="*/ 58501 w 6281873"/>
                <a:gd name="connsiteY6" fmla="*/ 351000 h 351000"/>
                <a:gd name="connsiteX7" fmla="*/ 0 w 6281873"/>
                <a:gd name="connsiteY7" fmla="*/ 292499 h 351000"/>
                <a:gd name="connsiteX8" fmla="*/ 0 w 6281873"/>
                <a:gd name="connsiteY8" fmla="*/ 58501 h 35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1873" h="351000">
                  <a:moveTo>
                    <a:pt x="0" y="58501"/>
                  </a:moveTo>
                  <a:cubicBezTo>
                    <a:pt x="0" y="26192"/>
                    <a:pt x="26192" y="0"/>
                    <a:pt x="58501" y="0"/>
                  </a:cubicBezTo>
                  <a:lnTo>
                    <a:pt x="6223372" y="0"/>
                  </a:lnTo>
                  <a:cubicBezTo>
                    <a:pt x="6255681" y="0"/>
                    <a:pt x="6281873" y="26192"/>
                    <a:pt x="6281873" y="58501"/>
                  </a:cubicBezTo>
                  <a:lnTo>
                    <a:pt x="6281873" y="292499"/>
                  </a:lnTo>
                  <a:cubicBezTo>
                    <a:pt x="6281873" y="324808"/>
                    <a:pt x="6255681" y="351000"/>
                    <a:pt x="6223372" y="351000"/>
                  </a:cubicBezTo>
                  <a:lnTo>
                    <a:pt x="58501" y="351000"/>
                  </a:lnTo>
                  <a:cubicBezTo>
                    <a:pt x="26192" y="351000"/>
                    <a:pt x="0" y="324808"/>
                    <a:pt x="0" y="292499"/>
                  </a:cubicBezTo>
                  <a:lnTo>
                    <a:pt x="0" y="58501"/>
                  </a:lnTo>
                  <a:close/>
                </a:path>
              </a:pathLst>
            </a:custGeom>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horz" wrap="square" lIns="74284" tIns="74284" rIns="74284" bIns="74284" numCol="1" spcCol="1270" anchor="ctr" anchorCtr="0">
              <a:normAutofit/>
            </a:bodyPr>
            <a:lstStyle/>
            <a:p>
              <a:pPr marL="0" lvl="0" indent="0" algn="l" defTabSz="666750">
                <a:lnSpc>
                  <a:spcPct val="90000"/>
                </a:lnSpc>
                <a:spcBef>
                  <a:spcPct val="0"/>
                </a:spcBef>
                <a:spcAft>
                  <a:spcPct val="35000"/>
                </a:spcAft>
                <a:buNone/>
              </a:pPr>
              <a:r>
                <a:rPr lang="sr-Latn-RS" sz="1600" kern="1200" dirty="0"/>
                <a:t>3.  Obuke za pisanje projekata za fondove u EU (Zeleni dogovor) </a:t>
              </a:r>
              <a:endParaRPr lang="en-US" sz="1600" kern="1200" dirty="0"/>
            </a:p>
          </p:txBody>
        </p:sp>
        <p:sp>
          <p:nvSpPr>
            <p:cNvPr id="9" name="Freeform: Shape 8">
              <a:extLst>
                <a:ext uri="{FF2B5EF4-FFF2-40B4-BE49-F238E27FC236}">
                  <a16:creationId xmlns:a16="http://schemas.microsoft.com/office/drawing/2014/main" id="{657635F3-7218-432E-81D3-3697D6635F43}"/>
                </a:ext>
              </a:extLst>
            </p:cNvPr>
            <p:cNvSpPr/>
            <p:nvPr/>
          </p:nvSpPr>
          <p:spPr>
            <a:xfrm>
              <a:off x="5145266" y="5305223"/>
              <a:ext cx="6281873" cy="351000"/>
            </a:xfrm>
            <a:custGeom>
              <a:avLst/>
              <a:gdLst>
                <a:gd name="connsiteX0" fmla="*/ 0 w 6281873"/>
                <a:gd name="connsiteY0" fmla="*/ 58501 h 351000"/>
                <a:gd name="connsiteX1" fmla="*/ 58501 w 6281873"/>
                <a:gd name="connsiteY1" fmla="*/ 0 h 351000"/>
                <a:gd name="connsiteX2" fmla="*/ 6223372 w 6281873"/>
                <a:gd name="connsiteY2" fmla="*/ 0 h 351000"/>
                <a:gd name="connsiteX3" fmla="*/ 6281873 w 6281873"/>
                <a:gd name="connsiteY3" fmla="*/ 58501 h 351000"/>
                <a:gd name="connsiteX4" fmla="*/ 6281873 w 6281873"/>
                <a:gd name="connsiteY4" fmla="*/ 292499 h 351000"/>
                <a:gd name="connsiteX5" fmla="*/ 6223372 w 6281873"/>
                <a:gd name="connsiteY5" fmla="*/ 351000 h 351000"/>
                <a:gd name="connsiteX6" fmla="*/ 58501 w 6281873"/>
                <a:gd name="connsiteY6" fmla="*/ 351000 h 351000"/>
                <a:gd name="connsiteX7" fmla="*/ 0 w 6281873"/>
                <a:gd name="connsiteY7" fmla="*/ 292499 h 351000"/>
                <a:gd name="connsiteX8" fmla="*/ 0 w 6281873"/>
                <a:gd name="connsiteY8" fmla="*/ 58501 h 35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1873" h="351000">
                  <a:moveTo>
                    <a:pt x="0" y="58501"/>
                  </a:moveTo>
                  <a:cubicBezTo>
                    <a:pt x="0" y="26192"/>
                    <a:pt x="26192" y="0"/>
                    <a:pt x="58501" y="0"/>
                  </a:cubicBezTo>
                  <a:lnTo>
                    <a:pt x="6223372" y="0"/>
                  </a:lnTo>
                  <a:cubicBezTo>
                    <a:pt x="6255681" y="0"/>
                    <a:pt x="6281873" y="26192"/>
                    <a:pt x="6281873" y="58501"/>
                  </a:cubicBezTo>
                  <a:lnTo>
                    <a:pt x="6281873" y="292499"/>
                  </a:lnTo>
                  <a:cubicBezTo>
                    <a:pt x="6281873" y="324808"/>
                    <a:pt x="6255681" y="351000"/>
                    <a:pt x="6223372" y="351000"/>
                  </a:cubicBezTo>
                  <a:lnTo>
                    <a:pt x="58501" y="351000"/>
                  </a:lnTo>
                  <a:cubicBezTo>
                    <a:pt x="26192" y="351000"/>
                    <a:pt x="0" y="324808"/>
                    <a:pt x="0" y="292499"/>
                  </a:cubicBezTo>
                  <a:lnTo>
                    <a:pt x="0" y="58501"/>
                  </a:lnTo>
                  <a:close/>
                </a:path>
              </a:pathLst>
            </a:custGeom>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horz" wrap="square" lIns="74284" tIns="74284" rIns="74284" bIns="74284" numCol="1" spcCol="1270" anchor="ctr" anchorCtr="0">
              <a:normAutofit/>
            </a:bodyPr>
            <a:lstStyle/>
            <a:p>
              <a:pPr marL="0" lvl="0" indent="0" algn="l" defTabSz="666750">
                <a:lnSpc>
                  <a:spcPct val="90000"/>
                </a:lnSpc>
                <a:spcBef>
                  <a:spcPct val="0"/>
                </a:spcBef>
                <a:spcAft>
                  <a:spcPct val="35000"/>
                </a:spcAft>
                <a:buNone/>
              </a:pPr>
              <a:r>
                <a:rPr lang="sr-Latn-RS" sz="2000" kern="1200" dirty="0"/>
                <a:t>4. Akademija za cirkularnu ekonomiju </a:t>
              </a:r>
              <a:endParaRPr lang="en-US" sz="2000" kern="1200" dirty="0"/>
            </a:p>
          </p:txBody>
        </p:sp>
        <p:sp>
          <p:nvSpPr>
            <p:cNvPr id="10" name="Freeform: Shape 9">
              <a:extLst>
                <a:ext uri="{FF2B5EF4-FFF2-40B4-BE49-F238E27FC236}">
                  <a16:creationId xmlns:a16="http://schemas.microsoft.com/office/drawing/2014/main" id="{D808572E-EA76-4740-9A4A-41DB5FEFB2DF}"/>
                </a:ext>
              </a:extLst>
            </p:cNvPr>
            <p:cNvSpPr/>
            <p:nvPr/>
          </p:nvSpPr>
          <p:spPr>
            <a:xfrm>
              <a:off x="5171068" y="5707149"/>
              <a:ext cx="6281873" cy="351000"/>
            </a:xfrm>
            <a:custGeom>
              <a:avLst/>
              <a:gdLst>
                <a:gd name="connsiteX0" fmla="*/ 0 w 6281873"/>
                <a:gd name="connsiteY0" fmla="*/ 58501 h 351000"/>
                <a:gd name="connsiteX1" fmla="*/ 58501 w 6281873"/>
                <a:gd name="connsiteY1" fmla="*/ 0 h 351000"/>
                <a:gd name="connsiteX2" fmla="*/ 6223372 w 6281873"/>
                <a:gd name="connsiteY2" fmla="*/ 0 h 351000"/>
                <a:gd name="connsiteX3" fmla="*/ 6281873 w 6281873"/>
                <a:gd name="connsiteY3" fmla="*/ 58501 h 351000"/>
                <a:gd name="connsiteX4" fmla="*/ 6281873 w 6281873"/>
                <a:gd name="connsiteY4" fmla="*/ 292499 h 351000"/>
                <a:gd name="connsiteX5" fmla="*/ 6223372 w 6281873"/>
                <a:gd name="connsiteY5" fmla="*/ 351000 h 351000"/>
                <a:gd name="connsiteX6" fmla="*/ 58501 w 6281873"/>
                <a:gd name="connsiteY6" fmla="*/ 351000 h 351000"/>
                <a:gd name="connsiteX7" fmla="*/ 0 w 6281873"/>
                <a:gd name="connsiteY7" fmla="*/ 292499 h 351000"/>
                <a:gd name="connsiteX8" fmla="*/ 0 w 6281873"/>
                <a:gd name="connsiteY8" fmla="*/ 58501 h 35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1873" h="351000">
                  <a:moveTo>
                    <a:pt x="0" y="58501"/>
                  </a:moveTo>
                  <a:cubicBezTo>
                    <a:pt x="0" y="26192"/>
                    <a:pt x="26192" y="0"/>
                    <a:pt x="58501" y="0"/>
                  </a:cubicBezTo>
                  <a:lnTo>
                    <a:pt x="6223372" y="0"/>
                  </a:lnTo>
                  <a:cubicBezTo>
                    <a:pt x="6255681" y="0"/>
                    <a:pt x="6281873" y="26192"/>
                    <a:pt x="6281873" y="58501"/>
                  </a:cubicBezTo>
                  <a:lnTo>
                    <a:pt x="6281873" y="292499"/>
                  </a:lnTo>
                  <a:cubicBezTo>
                    <a:pt x="6281873" y="324808"/>
                    <a:pt x="6255681" y="351000"/>
                    <a:pt x="6223372" y="351000"/>
                  </a:cubicBezTo>
                  <a:lnTo>
                    <a:pt x="58501" y="351000"/>
                  </a:lnTo>
                  <a:cubicBezTo>
                    <a:pt x="26192" y="351000"/>
                    <a:pt x="0" y="324808"/>
                    <a:pt x="0" y="292499"/>
                  </a:cubicBezTo>
                  <a:lnTo>
                    <a:pt x="0" y="58501"/>
                  </a:lnTo>
                  <a:close/>
                </a:path>
              </a:pathLst>
            </a:custGeom>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horz" wrap="square" lIns="74284" tIns="74284" rIns="74284" bIns="74284" numCol="1" spcCol="1270" anchor="ctr" anchorCtr="0">
              <a:normAutofit/>
            </a:bodyPr>
            <a:lstStyle/>
            <a:p>
              <a:pPr marL="0" lvl="0" indent="0" algn="l" defTabSz="666750">
                <a:lnSpc>
                  <a:spcPct val="90000"/>
                </a:lnSpc>
                <a:spcBef>
                  <a:spcPct val="0"/>
                </a:spcBef>
                <a:spcAft>
                  <a:spcPct val="35000"/>
                </a:spcAft>
                <a:buNone/>
              </a:pPr>
              <a:r>
                <a:rPr lang="sr-Latn-RS" sz="1600" kern="1200" dirty="0"/>
                <a:t>5. Kako postojeći biznis upodobiti zahtevima cirkularne ekonomije </a:t>
              </a:r>
            </a:p>
          </p:txBody>
        </p:sp>
      </p:grpSp>
    </p:spTree>
    <p:extLst>
      <p:ext uri="{BB962C8B-B14F-4D97-AF65-F5344CB8AC3E}">
        <p14:creationId xmlns:p14="http://schemas.microsoft.com/office/powerpoint/2010/main" val="840603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75"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76"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97" name="Rectangle 96">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7A6EA5-F191-4DD9-A3DC-FDD8430CD615}"/>
              </a:ext>
            </a:extLst>
          </p:cNvPr>
          <p:cNvSpPr>
            <a:spLocks noGrp="1"/>
          </p:cNvSpPr>
          <p:nvPr>
            <p:ph type="title"/>
          </p:nvPr>
        </p:nvSpPr>
        <p:spPr>
          <a:xfrm>
            <a:off x="645459" y="960120"/>
            <a:ext cx="3865695" cy="4171278"/>
          </a:xfrm>
        </p:spPr>
        <p:txBody>
          <a:bodyPr>
            <a:normAutofit/>
          </a:bodyPr>
          <a:lstStyle/>
          <a:p>
            <a:pPr algn="r"/>
            <a:r>
              <a:rPr lang="sr-Latn-RS" sz="4400">
                <a:solidFill>
                  <a:schemeClr val="tx1"/>
                </a:solidFill>
              </a:rPr>
              <a:t>E – publikacije </a:t>
            </a:r>
            <a:endParaRPr lang="es-ES" sz="4400">
              <a:solidFill>
                <a:schemeClr val="tx1"/>
              </a:solidFill>
            </a:endParaRPr>
          </a:p>
        </p:txBody>
      </p:sp>
      <p:cxnSp>
        <p:nvCxnSpPr>
          <p:cNvPr id="99" name="Straight Connector 98">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9C56D89-0119-466A-AF8D-785AAFEA5548}"/>
              </a:ext>
            </a:extLst>
          </p:cNvPr>
          <p:cNvSpPr>
            <a:spLocks noGrp="1"/>
          </p:cNvSpPr>
          <p:nvPr>
            <p:ph idx="1"/>
          </p:nvPr>
        </p:nvSpPr>
        <p:spPr>
          <a:xfrm>
            <a:off x="4983164" y="960120"/>
            <a:ext cx="5511800" cy="4171278"/>
          </a:xfrm>
        </p:spPr>
        <p:txBody>
          <a:bodyPr>
            <a:normAutofit/>
          </a:bodyPr>
          <a:lstStyle/>
          <a:p>
            <a:r>
              <a:rPr lang="sr-Latn-RS" dirty="0"/>
              <a:t>Vodič za cirkularnu ekonomiju</a:t>
            </a:r>
          </a:p>
          <a:p>
            <a:r>
              <a:rPr lang="sr-Latn-RS" dirty="0"/>
              <a:t>Sva istraživanja koja se eventualno urade za prioritetne sektore i u saradnji sa drugim akterima   </a:t>
            </a:r>
            <a:endParaRPr lang="en-US" dirty="0"/>
          </a:p>
          <a:p>
            <a:r>
              <a:rPr lang="en-US" dirty="0" err="1"/>
              <a:t>Centralna</a:t>
            </a:r>
            <a:r>
              <a:rPr lang="en-US" dirty="0"/>
              <a:t> </a:t>
            </a:r>
            <a:r>
              <a:rPr lang="en-US" dirty="0" err="1"/>
              <a:t>informativna</a:t>
            </a:r>
            <a:r>
              <a:rPr lang="en-US" dirty="0"/>
              <a:t> </a:t>
            </a:r>
            <a:r>
              <a:rPr lang="en-US" dirty="0" err="1"/>
              <a:t>baza</a:t>
            </a:r>
            <a:r>
              <a:rPr lang="en-US" dirty="0"/>
              <a:t> </a:t>
            </a:r>
            <a:r>
              <a:rPr lang="en-US" dirty="0" err="1"/>
              <a:t>aktivnosti</a:t>
            </a:r>
            <a:endParaRPr lang="es-ES" dirty="0"/>
          </a:p>
        </p:txBody>
      </p:sp>
    </p:spTree>
    <p:extLst>
      <p:ext uri="{BB962C8B-B14F-4D97-AF65-F5344CB8AC3E}">
        <p14:creationId xmlns:p14="http://schemas.microsoft.com/office/powerpoint/2010/main" val="127367055"/>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58F3D8C7-1E6F-4D15-8163-ADBC81A00AAD}">
  <ds:schemaRefs>
    <ds:schemaRef ds:uri="http://schemas.microsoft.com/sharepoint/v3/contenttype/forms"/>
  </ds:schemaRefs>
</ds:datastoreItem>
</file>

<file path=customXml/itemProps2.xml><?xml version="1.0" encoding="utf-8"?>
<ds:datastoreItem xmlns:ds="http://schemas.openxmlformats.org/officeDocument/2006/customXml" ds:itemID="{F3A8986E-DA64-415A-A390-AF2FFA01BA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D24716F-C831-4AC2-BB0A-5EC60E4671B3}">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otalTime>0</TotalTime>
  <Words>1062</Words>
  <Application>Microsoft Office PowerPoint</Application>
  <PresentationFormat>Widescreen</PresentationFormat>
  <Paragraphs>150</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Calibri</vt:lpstr>
      <vt:lpstr>Calibri Light</vt:lpstr>
      <vt:lpstr>Rockwell</vt:lpstr>
      <vt:lpstr>Wingdings</vt:lpstr>
      <vt:lpstr>Atlas</vt:lpstr>
      <vt:lpstr>Uloga PKS u primeni cirkularne ekonomije u poslovnom sektoru u Srbiji</vt:lpstr>
      <vt:lpstr>PKS POSREDNIK IZMEĐU PRIVREDE I VLADE RS </vt:lpstr>
      <vt:lpstr>PowerPoint Presentation</vt:lpstr>
      <vt:lpstr>HUB ZA CIRKULARNU EKONOMIJU  PRIVREDE SRBIJE </vt:lpstr>
      <vt:lpstr>Uloga CEH </vt:lpstr>
      <vt:lpstr>Timski rad u kreiranju  zajedničkih vrednosti </vt:lpstr>
      <vt:lpstr>Lista tematskih predavanja:</vt:lpstr>
      <vt:lpstr>Obuke i treninzi  </vt:lpstr>
      <vt:lpstr>E – publikacije </vt:lpstr>
      <vt:lpstr>Informacije iz sveta i EU </vt:lpstr>
      <vt:lpstr>IMPLEMENTACIONI PLAN  AKTIVNOSTI</vt:lpstr>
      <vt:lpstr>VREMENSKI PREDLOG AKTIVNOSTI </vt:lpstr>
      <vt:lpstr>PRELAZAK NA MODEL CE  SE ISPLATI</vt:lpstr>
      <vt:lpstr>PRIMERI DOBRE PRAKSE NA PRELAZAK NA CE MODEL</vt:lpstr>
      <vt:lpstr>SEKTOR PRIMARNE POLJOPRIVREDE I OTPADA OD HRANE</vt:lpstr>
      <vt:lpstr>AMBALAŽA </vt:lpstr>
      <vt:lpstr>PROIZVODNA INDUSTRIJA</vt:lpstr>
      <vt:lpstr>GRAĐEVINSKI SEKTOR</vt:lpstr>
      <vt:lpstr>HVALA NA PAŽNJI  Sandra Kamberović 11.12.2020.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2020-01-20T20:34:46Z</dcterms:created>
  <dcterms:modified xsi:type="dcterms:W3CDTF">2020-12-11T03:02:05Z</dcterms:modified>
</cp:coreProperties>
</file>